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  <Override PartName="/ppt/authors.xml" ContentType="application/vnd.ms-powerpoint.author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6"/>
  </p:notesMasterIdLst>
  <p:handoutMasterIdLst>
    <p:handoutMasterId r:id="rId27"/>
  </p:handoutMasterIdLst>
  <p:sldIdLst>
    <p:sldId id="256" r:id="rId5"/>
    <p:sldId id="259" r:id="rId6"/>
    <p:sldId id="277" r:id="rId7"/>
    <p:sldId id="278" r:id="rId8"/>
    <p:sldId id="279" r:id="rId9"/>
    <p:sldId id="280" r:id="rId10"/>
    <p:sldId id="281" r:id="rId11"/>
    <p:sldId id="282" r:id="rId12"/>
    <p:sldId id="276" r:id="rId13"/>
    <p:sldId id="283" r:id="rId14"/>
    <p:sldId id="284" r:id="rId15"/>
    <p:sldId id="285" r:id="rId16"/>
    <p:sldId id="294" r:id="rId17"/>
    <p:sldId id="286" r:id="rId18"/>
    <p:sldId id="291" r:id="rId19"/>
    <p:sldId id="292" r:id="rId20"/>
    <p:sldId id="293" r:id="rId21"/>
    <p:sldId id="287" r:id="rId22"/>
    <p:sldId id="288" r:id="rId23"/>
    <p:sldId id="289" r:id="rId24"/>
    <p:sldId id="290" r:id="rId25"/>
  </p:sldIdLst>
  <p:sldSz cx="12192000" cy="6858000"/>
  <p:notesSz cx="6858000" cy="9144000"/>
  <p:defaultTextStyle>
    <a:defPPr rtl="0"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作者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593A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718"/>
  </p:normalViewPr>
  <p:slideViewPr>
    <p:cSldViewPr snapToGrid="0">
      <p:cViewPr varScale="1">
        <p:scale>
          <a:sx n="74" d="100"/>
          <a:sy n="74" d="100"/>
        </p:scale>
        <p:origin x="66" y="6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6" d="100"/>
        <a:sy n="126" d="100"/>
      </p:scale>
      <p:origin x="0" y="0"/>
    </p:cViewPr>
  </p:sorterViewPr>
  <p:notesViewPr>
    <p:cSldViewPr snapToGrid="0">
      <p:cViewPr varScale="1">
        <p:scale>
          <a:sx n="104" d="100"/>
          <a:sy n="104" d="100"/>
        </p:scale>
        <p:origin x="5388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handoutMaster" Target="handoutMasters/handoutMaster1.xml"/><Relationship Id="rId30" Type="http://schemas.openxmlformats.org/officeDocument/2006/relationships/viewProps" Target="viewProps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3B129C17-9205-4554-BF5C-070656C2169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0B41E939-D5BE-4B7F-BCD2-05DCC4E5E8C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5864EF8F-93C5-4541-926C-80DCEAB0E965}" type="datetime1">
              <a:rPr lang="zh-TW" altLang="en-US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2022/9/16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F61800B1-1D76-46D4-ADAF-FD5EA7AFBE7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CBFA674-DC58-422B-8963-09FD1B05EDD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3A42FE58-2C2A-433E-A3EF-B39ACF97315A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‹#›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66356575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6F2E267B-0C99-4BE6-95D3-5B4EB5375E46}" type="datetime1">
              <a:rPr lang="zh-TW" altLang="en-US" noProof="0" smtClean="0"/>
              <a:t>2022/9/16</a:t>
            </a:fld>
            <a:endParaRPr lang="zh-TW" altLang="en-US" noProof="0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zh-TW" altLang="en-US" noProof="0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TW" altLang="en-US" noProof="0" dirty="0"/>
              <a:t>按一下以編輯母片文字樣式</a:t>
            </a:r>
          </a:p>
          <a:p>
            <a:pPr lvl="1" rtl="0"/>
            <a:r>
              <a:rPr lang="zh-TW" altLang="en-US" noProof="0" dirty="0"/>
              <a:t>第二層</a:t>
            </a:r>
          </a:p>
          <a:p>
            <a:pPr lvl="2" rtl="0"/>
            <a:r>
              <a:rPr lang="zh-TW" altLang="en-US" noProof="0" dirty="0"/>
              <a:t>第三層</a:t>
            </a:r>
          </a:p>
          <a:p>
            <a:pPr lvl="3" rtl="0"/>
            <a:r>
              <a:rPr lang="zh-TW" altLang="en-US" noProof="0" dirty="0"/>
              <a:t>第四層</a:t>
            </a:r>
          </a:p>
          <a:p>
            <a:pPr lvl="4" rtl="0"/>
            <a:r>
              <a:rPr lang="zh-TW" altLang="en-US" noProof="0" dirty="0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F97DC217-DF71-1A49-B3EA-559F1F43B0FF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284642520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97DC217-DF71-1A49-B3EA-559F1F43B0FF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1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2777243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97DC217-DF71-1A49-B3EA-559F1F43B0FF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7477442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97DC217-DF71-1A49-B3EA-559F1F43B0FF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9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484031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7493" y="1122363"/>
            <a:ext cx="7096933" cy="2387600"/>
          </a:xfrm>
        </p:spPr>
        <p:txBody>
          <a:bodyPr rtlCol="0" anchor="b">
            <a:noAutofit/>
          </a:bodyPr>
          <a:lstStyle>
            <a:lvl1pPr algn="l">
              <a:defRPr sz="6000" b="1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67493" y="3602038"/>
            <a:ext cx="9500507" cy="806675"/>
          </a:xfrm>
        </p:spPr>
        <p:txBody>
          <a:bodyPr rtlCol="0">
            <a:noAutofit/>
          </a:bodyPr>
          <a:lstStyle>
            <a:lvl1pPr marL="0" indent="0" algn="l">
              <a:buNone/>
              <a:defRPr sz="3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TW" altLang="en-US" noProof="0"/>
              <a:t>按一下以編輯母片副標題樣式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9AC79249-FDC0-364D-A734-AE1DE1605D28}"/>
              </a:ext>
            </a:extLst>
          </p:cNvPr>
          <p:cNvSpPr/>
          <p:nvPr userDrawn="1"/>
        </p:nvSpPr>
        <p:spPr>
          <a:xfrm>
            <a:off x="0" y="4572000"/>
            <a:ext cx="12192000" cy="228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5" name="橢圓​​ 4">
            <a:extLst>
              <a:ext uri="{FF2B5EF4-FFF2-40B4-BE49-F238E27FC236}">
                <a16:creationId xmlns:a16="http://schemas.microsoft.com/office/drawing/2014/main" id="{902465C8-266D-104C-9C49-323DF4A8277E}"/>
              </a:ext>
            </a:extLst>
          </p:cNvPr>
          <p:cNvSpPr/>
          <p:nvPr userDrawn="1"/>
        </p:nvSpPr>
        <p:spPr>
          <a:xfrm>
            <a:off x="583746" y="4960030"/>
            <a:ext cx="1551214" cy="1551214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1" name="手繪多邊形 10">
            <a:extLst>
              <a:ext uri="{FF2B5EF4-FFF2-40B4-BE49-F238E27FC236}">
                <a16:creationId xmlns:a16="http://schemas.microsoft.com/office/drawing/2014/main" id="{37979A1C-BF60-B345-A664-2E4F7A3461EB}"/>
              </a:ext>
            </a:extLst>
          </p:cNvPr>
          <p:cNvSpPr/>
          <p:nvPr userDrawn="1"/>
        </p:nvSpPr>
        <p:spPr>
          <a:xfrm>
            <a:off x="1" y="4571999"/>
            <a:ext cx="1118508" cy="1118508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9" name="手繪多邊形​​(F) 8">
            <a:extLst>
              <a:ext uri="{FF2B5EF4-FFF2-40B4-BE49-F238E27FC236}">
                <a16:creationId xmlns:a16="http://schemas.microsoft.com/office/drawing/2014/main" id="{58080B3E-915C-2D4C-8608-596E1BFD6387}"/>
              </a:ext>
            </a:extLst>
          </p:cNvPr>
          <p:cNvSpPr/>
          <p:nvPr userDrawn="1"/>
        </p:nvSpPr>
        <p:spPr>
          <a:xfrm>
            <a:off x="1" y="5739492"/>
            <a:ext cx="1118508" cy="1118508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F15FBB50-09C8-B64E-AE57-67C5E70810CB}"/>
              </a:ext>
            </a:extLst>
          </p:cNvPr>
          <p:cNvGrpSpPr/>
          <p:nvPr userDrawn="1"/>
        </p:nvGrpSpPr>
        <p:grpSpPr>
          <a:xfrm>
            <a:off x="8264427" y="-3419"/>
            <a:ext cx="3927573" cy="3165022"/>
            <a:chOff x="9857014" y="13834"/>
            <a:chExt cx="2334986" cy="1881641"/>
          </a:xfrm>
        </p:grpSpPr>
        <p:sp>
          <p:nvSpPr>
            <p:cNvPr id="15" name="手繪多邊形​​(F) 14">
              <a:extLst>
                <a:ext uri="{FF2B5EF4-FFF2-40B4-BE49-F238E27FC236}">
                  <a16:creationId xmlns:a16="http://schemas.microsoft.com/office/drawing/2014/main" id="{EFBF1E52-11FA-DC48-B7AD-75734232FFE8}"/>
                </a:ext>
              </a:extLst>
            </p:cNvPr>
            <p:cNvSpPr/>
            <p:nvPr userDrawn="1"/>
          </p:nvSpPr>
          <p:spPr>
            <a:xfrm rot="5400000" flipH="1" flipV="1">
              <a:off x="10667433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zh-TW" altLang="en-US" noProof="0"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  <p:sp>
          <p:nvSpPr>
            <p:cNvPr id="16" name="手繪多邊形 15">
              <a:extLst>
                <a:ext uri="{FF2B5EF4-FFF2-40B4-BE49-F238E27FC236}">
                  <a16:creationId xmlns:a16="http://schemas.microsoft.com/office/drawing/2014/main" id="{4850B620-49F5-3748-84AF-682555D52792}"/>
                </a:ext>
              </a:extLst>
            </p:cNvPr>
            <p:cNvSpPr/>
            <p:nvPr userDrawn="1"/>
          </p:nvSpPr>
          <p:spPr>
            <a:xfrm rot="16200000" flipV="1">
              <a:off x="9499940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zh-TW" altLang="en-US" noProof="0"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</p:grpSp>
      <p:sp>
        <p:nvSpPr>
          <p:cNvPr id="22" name="手繪多邊形 21">
            <a:extLst>
              <a:ext uri="{FF2B5EF4-FFF2-40B4-BE49-F238E27FC236}">
                <a16:creationId xmlns:a16="http://schemas.microsoft.com/office/drawing/2014/main" id="{BC68F289-2744-2F48-893A-3F17911625C8}"/>
              </a:ext>
            </a:extLst>
          </p:cNvPr>
          <p:cNvSpPr/>
          <p:nvPr userDrawn="1"/>
        </p:nvSpPr>
        <p:spPr>
          <a:xfrm>
            <a:off x="0" y="-1"/>
            <a:ext cx="1167493" cy="1167493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8" name="手繪多邊形 27">
            <a:extLst>
              <a:ext uri="{FF2B5EF4-FFF2-40B4-BE49-F238E27FC236}">
                <a16:creationId xmlns:a16="http://schemas.microsoft.com/office/drawing/2014/main" id="{9E240E8A-950E-7946-826C-415CB5DACA43}"/>
              </a:ext>
            </a:extLst>
          </p:cNvPr>
          <p:cNvSpPr/>
          <p:nvPr userDrawn="1"/>
        </p:nvSpPr>
        <p:spPr>
          <a:xfrm>
            <a:off x="11024507" y="4580708"/>
            <a:ext cx="1167493" cy="2277292"/>
          </a:xfrm>
          <a:custGeom>
            <a:avLst/>
            <a:gdLst>
              <a:gd name="connsiteX0" fmla="*/ 1167473 w 1167493"/>
              <a:gd name="connsiteY0" fmla="*/ 0 h 2272167"/>
              <a:gd name="connsiteX1" fmla="*/ 1167493 w 1167493"/>
              <a:gd name="connsiteY1" fmla="*/ 0 h 2272167"/>
              <a:gd name="connsiteX2" fmla="*/ 1167493 w 1167493"/>
              <a:gd name="connsiteY2" fmla="*/ 492960 h 2272167"/>
              <a:gd name="connsiteX3" fmla="*/ 1167493 w 1167493"/>
              <a:gd name="connsiteY3" fmla="*/ 720385 h 2272167"/>
              <a:gd name="connsiteX4" fmla="*/ 1167493 w 1167493"/>
              <a:gd name="connsiteY4" fmla="*/ 2272167 h 2272167"/>
              <a:gd name="connsiteX5" fmla="*/ 0 w 1167493"/>
              <a:gd name="connsiteY5" fmla="*/ 2272167 h 2272167"/>
              <a:gd name="connsiteX6" fmla="*/ 0 w 1167493"/>
              <a:gd name="connsiteY6" fmla="*/ 1898074 h 2272167"/>
              <a:gd name="connsiteX7" fmla="*/ 0 w 1167493"/>
              <a:gd name="connsiteY7" fmla="*/ 1271597 h 2272167"/>
              <a:gd name="connsiteX8" fmla="*/ 0 w 1167493"/>
              <a:gd name="connsiteY8" fmla="*/ 1177688 h 2272167"/>
              <a:gd name="connsiteX9" fmla="*/ 1048124 w 1167493"/>
              <a:gd name="connsiteY9" fmla="*/ 6080 h 2272167"/>
              <a:gd name="connsiteX10" fmla="*/ 1167473 w 1167493"/>
              <a:gd name="connsiteY10" fmla="*/ 0 h 2272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67493" h="2272167">
                <a:moveTo>
                  <a:pt x="1167473" y="0"/>
                </a:moveTo>
                <a:lnTo>
                  <a:pt x="1167493" y="0"/>
                </a:lnTo>
                <a:lnTo>
                  <a:pt x="1167493" y="492960"/>
                </a:lnTo>
                <a:lnTo>
                  <a:pt x="1167493" y="720385"/>
                </a:lnTo>
                <a:lnTo>
                  <a:pt x="1167493" y="2272167"/>
                </a:lnTo>
                <a:lnTo>
                  <a:pt x="0" y="2272167"/>
                </a:lnTo>
                <a:lnTo>
                  <a:pt x="0" y="1898074"/>
                </a:lnTo>
                <a:lnTo>
                  <a:pt x="0" y="1271597"/>
                </a:lnTo>
                <a:lnTo>
                  <a:pt x="0" y="1177688"/>
                </a:lnTo>
                <a:cubicBezTo>
                  <a:pt x="0" y="567919"/>
                  <a:pt x="459408" y="66389"/>
                  <a:pt x="1048124" y="6080"/>
                </a:cubicBezTo>
                <a:lnTo>
                  <a:pt x="1167473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時間表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手繪多邊形​​(F) 3">
            <a:extLst>
              <a:ext uri="{FF2B5EF4-FFF2-40B4-BE49-F238E27FC236}">
                <a16:creationId xmlns:a16="http://schemas.microsoft.com/office/drawing/2014/main" id="{6A7F6A3F-E1DD-A246-9A6D-5F9B18BA2588}"/>
              </a:ext>
            </a:extLst>
          </p:cNvPr>
          <p:cNvSpPr/>
          <p:nvPr userDrawn="1"/>
        </p:nvSpPr>
        <p:spPr>
          <a:xfrm flipH="1">
            <a:off x="8580896" y="1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5" name="手繪多邊形​​(F) 4">
            <a:extLst>
              <a:ext uri="{FF2B5EF4-FFF2-40B4-BE49-F238E27FC236}">
                <a16:creationId xmlns:a16="http://schemas.microsoft.com/office/drawing/2014/main" id="{055FD0FC-C8FF-6741-A364-A29CDC6F9495}"/>
              </a:ext>
            </a:extLst>
          </p:cNvPr>
          <p:cNvSpPr/>
          <p:nvPr userDrawn="1"/>
        </p:nvSpPr>
        <p:spPr>
          <a:xfrm rot="5400000" flipH="1">
            <a:off x="1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rtlCol="0" anchor="b">
            <a:noAutofit/>
          </a:bodyPr>
          <a:lstStyle>
            <a:lvl1pPr>
              <a:defRPr sz="4800" b="1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087561"/>
            <a:ext cx="9779182" cy="3366815"/>
          </a:xfrm>
        </p:spPr>
        <p:txBody>
          <a:bodyPr rtlCol="0">
            <a:noAutofit/>
          </a:bodyPr>
          <a:lstStyle>
            <a:lvl1pPr marL="0" indent="0">
              <a:buNone/>
              <a:defRPr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10" name="日期版面配置區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0101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253E2FD9-212C-4634-B9BE-2B64514F2F1C}" type="datetime1">
              <a:rPr lang="zh-TW" altLang="en-US" noProof="0" smtClean="0"/>
              <a:t>2022/9/16</a:t>
            </a:fld>
            <a:endParaRPr lang="zh-TW" altLang="en-US" noProof="0"/>
          </a:p>
        </p:txBody>
      </p:sp>
      <p:sp>
        <p:nvSpPr>
          <p:cNvPr id="11" name="頁尾版面配置區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 noProof="0"/>
              <a:t>簡報標題</a:t>
            </a:r>
          </a:p>
        </p:txBody>
      </p:sp>
      <p:sp>
        <p:nvSpPr>
          <p:cNvPr id="12" name="投影片編號版面配置區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294A09A9-5501-47C1-A89A-A340965A2BE2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5692755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 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rtlCol="0" anchor="b">
            <a:noAutofit/>
          </a:bodyPr>
          <a:lstStyle>
            <a:lvl1pPr>
              <a:defRPr sz="4800" b="1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528203"/>
            <a:ext cx="4663440" cy="2828613"/>
          </a:xfrm>
        </p:spPr>
        <p:txBody>
          <a:bodyPr rtlCol="0">
            <a:noAutofit/>
          </a:bodyPr>
          <a:lstStyle>
            <a:lvl1pPr marL="0" indent="0">
              <a:buNone/>
              <a:defRPr sz="20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 marL="914400" indent="0">
              <a:buNone/>
              <a:defRPr sz="1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 marL="1371600" indent="0">
              <a:buNone/>
              <a:defRPr sz="1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 marL="1828800" indent="0">
              <a:buNone/>
              <a:defRPr sz="1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4" name="手繪多邊形​​(F) 3">
            <a:extLst>
              <a:ext uri="{FF2B5EF4-FFF2-40B4-BE49-F238E27FC236}">
                <a16:creationId xmlns:a16="http://schemas.microsoft.com/office/drawing/2014/main" id="{6A7F6A3F-E1DD-A246-9A6D-5F9B18BA2588}"/>
              </a:ext>
            </a:extLst>
          </p:cNvPr>
          <p:cNvSpPr/>
          <p:nvPr userDrawn="1"/>
        </p:nvSpPr>
        <p:spPr>
          <a:xfrm flipH="1">
            <a:off x="8580896" y="1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5" name="手繪多邊形​​(F) 4">
            <a:extLst>
              <a:ext uri="{FF2B5EF4-FFF2-40B4-BE49-F238E27FC236}">
                <a16:creationId xmlns:a16="http://schemas.microsoft.com/office/drawing/2014/main" id="{055FD0FC-C8FF-6741-A364-A29CDC6F9495}"/>
              </a:ext>
            </a:extLst>
          </p:cNvPr>
          <p:cNvSpPr/>
          <p:nvPr userDrawn="1"/>
        </p:nvSpPr>
        <p:spPr>
          <a:xfrm flipH="1">
            <a:off x="8580896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6" name="手繪多邊形 5">
            <a:extLst>
              <a:ext uri="{FF2B5EF4-FFF2-40B4-BE49-F238E27FC236}">
                <a16:creationId xmlns:a16="http://schemas.microsoft.com/office/drawing/2014/main" id="{D11C9832-A021-954E-A34F-2988D1189AE9}"/>
              </a:ext>
            </a:extLst>
          </p:cNvPr>
          <p:cNvSpPr/>
          <p:nvPr userDrawn="1"/>
        </p:nvSpPr>
        <p:spPr>
          <a:xfrm>
            <a:off x="1" y="0"/>
            <a:ext cx="933856" cy="933856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id="{9861BC34-DFBF-2D4F-B463-FCFBC08391FF}"/>
              </a:ext>
            </a:extLst>
          </p:cNvPr>
          <p:cNvGrpSpPr/>
          <p:nvPr userDrawn="1"/>
        </p:nvGrpSpPr>
        <p:grpSpPr>
          <a:xfrm>
            <a:off x="8082092" y="5590903"/>
            <a:ext cx="1572380" cy="1267097"/>
            <a:chOff x="7413403" y="4976359"/>
            <a:chExt cx="2334986" cy="1881641"/>
          </a:xfrm>
        </p:grpSpPr>
        <p:sp>
          <p:nvSpPr>
            <p:cNvPr id="7" name="手繪多邊形​​(F) 6">
              <a:extLst>
                <a:ext uri="{FF2B5EF4-FFF2-40B4-BE49-F238E27FC236}">
                  <a16:creationId xmlns:a16="http://schemas.microsoft.com/office/drawing/2014/main" id="{55C37C19-F268-4A43-A0D4-3B1B38D48952}"/>
                </a:ext>
              </a:extLst>
            </p:cNvPr>
            <p:cNvSpPr/>
            <p:nvPr userDrawn="1"/>
          </p:nvSpPr>
          <p:spPr>
            <a:xfrm rot="5400000" flipH="1" flipV="1">
              <a:off x="8223822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zh-TW" altLang="en-US" noProof="0"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  <p:sp>
          <p:nvSpPr>
            <p:cNvPr id="8" name="手繪多邊形​​(F) 7">
              <a:extLst>
                <a:ext uri="{FF2B5EF4-FFF2-40B4-BE49-F238E27FC236}">
                  <a16:creationId xmlns:a16="http://schemas.microsoft.com/office/drawing/2014/main" id="{E4F760E5-9D5D-E44F-AEBF-20CA8DE87D11}"/>
                </a:ext>
              </a:extLst>
            </p:cNvPr>
            <p:cNvSpPr/>
            <p:nvPr userDrawn="1"/>
          </p:nvSpPr>
          <p:spPr>
            <a:xfrm rot="16200000" flipV="1">
              <a:off x="7056329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zh-TW" altLang="en-US" noProof="0"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</p:grpSp>
      <p:sp>
        <p:nvSpPr>
          <p:cNvPr id="10" name="日期版面配置區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66B557A9-0E5D-4096-B4AD-E75F2E23F2DD}" type="datetime1">
              <a:rPr lang="zh-TW" altLang="en-US" noProof="0" smtClean="0"/>
              <a:t>2022/9/16</a:t>
            </a:fld>
            <a:endParaRPr lang="zh-TW" altLang="en-US" noProof="0"/>
          </a:p>
        </p:txBody>
      </p:sp>
      <p:sp>
        <p:nvSpPr>
          <p:cNvPr id="11" name="頁尾版面配置區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 noProof="0"/>
              <a:t>簡報標題</a:t>
            </a:r>
          </a:p>
        </p:txBody>
      </p:sp>
      <p:sp>
        <p:nvSpPr>
          <p:cNvPr id="12" name="投影片編號版面配置區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294A09A9-5501-47C1-A89A-A340965A2BE2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  <p:sp>
        <p:nvSpPr>
          <p:cNvPr id="13" name="內容版面配置區 2">
            <a:extLst>
              <a:ext uri="{FF2B5EF4-FFF2-40B4-BE49-F238E27FC236}">
                <a16:creationId xmlns:a16="http://schemas.microsoft.com/office/drawing/2014/main" id="{94CA559C-3355-DE44-ACF9-BDB6083C422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283235" y="2528203"/>
            <a:ext cx="4663440" cy="2828613"/>
          </a:xfrm>
        </p:spPr>
        <p:txBody>
          <a:bodyPr rtlCol="0">
            <a:noAutofit/>
          </a:bodyPr>
          <a:lstStyle>
            <a:lvl1pPr marL="0" indent="0">
              <a:buNone/>
              <a:defRPr sz="20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 marL="914400" indent="0">
              <a:buNone/>
              <a:defRPr sz="1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 marL="1371600" indent="0">
              <a:buNone/>
              <a:defRPr sz="1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 marL="1828800" indent="0">
              <a:buNone/>
              <a:defRPr sz="1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14" name="內容版面配置區 2">
            <a:extLst>
              <a:ext uri="{FF2B5EF4-FFF2-40B4-BE49-F238E27FC236}">
                <a16:creationId xmlns:a16="http://schemas.microsoft.com/office/drawing/2014/main" id="{0B33DABA-7BF5-1147-BA5E-63B92F220E51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1167493" y="2005689"/>
            <a:ext cx="4663440" cy="522514"/>
          </a:xfrm>
        </p:spPr>
        <p:txBody>
          <a:bodyPr rtlCol="0">
            <a:noAutofit/>
          </a:bodyPr>
          <a:lstStyle>
            <a:lvl1pPr marL="0" indent="0">
              <a:buNone/>
              <a:defRPr sz="2400" b="1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2000" b="1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 marL="914400" indent="0">
              <a:buNone/>
              <a:defRPr sz="1800" b="1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 marL="1371600" indent="0">
              <a:buNone/>
              <a:defRPr sz="1600" b="1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 marL="1828800" indent="0">
              <a:buNone/>
              <a:defRPr sz="1600" b="1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15" name="內容版面配置區 2">
            <a:extLst>
              <a:ext uri="{FF2B5EF4-FFF2-40B4-BE49-F238E27FC236}">
                <a16:creationId xmlns:a16="http://schemas.microsoft.com/office/drawing/2014/main" id="{1B05BEE9-8BC0-EC44-B913-DB6426DF2EA7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6283235" y="2005689"/>
            <a:ext cx="4663440" cy="522514"/>
          </a:xfrm>
        </p:spPr>
        <p:txBody>
          <a:bodyPr rtlCol="0">
            <a:noAutofit/>
          </a:bodyPr>
          <a:lstStyle>
            <a:lvl1pPr marL="0" indent="0">
              <a:buNone/>
              <a:defRPr sz="2400" b="1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2000" b="1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 marL="914400" indent="0">
              <a:buNone/>
              <a:defRPr sz="1800" b="1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 marL="1371600" indent="0">
              <a:buNone/>
              <a:defRPr sz="1600" b="1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 marL="1828800" indent="0">
              <a:buNone/>
              <a:defRPr sz="1600" b="1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21319127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 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rtlCol="0" anchor="b">
            <a:noAutofit/>
          </a:bodyPr>
          <a:lstStyle>
            <a:lvl1pPr>
              <a:defRPr sz="4800" b="1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1" y="2526318"/>
            <a:ext cx="3218688" cy="2828613"/>
          </a:xfrm>
        </p:spPr>
        <p:txBody>
          <a:bodyPr rtlCol="0">
            <a:noAutofit/>
          </a:bodyPr>
          <a:lstStyle>
            <a:lvl1pPr marL="0" indent="0">
              <a:buNone/>
              <a:defRPr sz="20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 marL="914400" indent="0">
              <a:buNone/>
              <a:defRPr sz="1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 marL="1371600" indent="0">
              <a:buNone/>
              <a:defRPr sz="1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 marL="1828800" indent="0">
              <a:buNone/>
              <a:defRPr sz="1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4" name="手繪多邊形​​(F) 3">
            <a:extLst>
              <a:ext uri="{FF2B5EF4-FFF2-40B4-BE49-F238E27FC236}">
                <a16:creationId xmlns:a16="http://schemas.microsoft.com/office/drawing/2014/main" id="{6A7F6A3F-E1DD-A246-9A6D-5F9B18BA2588}"/>
              </a:ext>
            </a:extLst>
          </p:cNvPr>
          <p:cNvSpPr/>
          <p:nvPr userDrawn="1"/>
        </p:nvSpPr>
        <p:spPr>
          <a:xfrm rot="5400000">
            <a:off x="8580896" y="0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5" name="手繪多邊形​​(F) 4">
            <a:extLst>
              <a:ext uri="{FF2B5EF4-FFF2-40B4-BE49-F238E27FC236}">
                <a16:creationId xmlns:a16="http://schemas.microsoft.com/office/drawing/2014/main" id="{055FD0FC-C8FF-6741-A364-A29CDC6F9495}"/>
              </a:ext>
            </a:extLst>
          </p:cNvPr>
          <p:cNvSpPr/>
          <p:nvPr userDrawn="1"/>
        </p:nvSpPr>
        <p:spPr>
          <a:xfrm>
            <a:off x="-2364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6" name="手繪多邊形 5">
            <a:extLst>
              <a:ext uri="{FF2B5EF4-FFF2-40B4-BE49-F238E27FC236}">
                <a16:creationId xmlns:a16="http://schemas.microsoft.com/office/drawing/2014/main" id="{D11C9832-A021-954E-A34F-2988D1189AE9}"/>
              </a:ext>
            </a:extLst>
          </p:cNvPr>
          <p:cNvSpPr/>
          <p:nvPr userDrawn="1"/>
        </p:nvSpPr>
        <p:spPr>
          <a:xfrm rot="5400000" flipH="1">
            <a:off x="11258144" y="5924144"/>
            <a:ext cx="933856" cy="933856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id="{9861BC34-DFBF-2D4F-B463-FCFBC08391FF}"/>
              </a:ext>
            </a:extLst>
          </p:cNvPr>
          <p:cNvGrpSpPr/>
          <p:nvPr userDrawn="1"/>
        </p:nvGrpSpPr>
        <p:grpSpPr>
          <a:xfrm>
            <a:off x="2587417" y="5590903"/>
            <a:ext cx="1572380" cy="1267097"/>
            <a:chOff x="7413403" y="4976359"/>
            <a:chExt cx="2334986" cy="1881641"/>
          </a:xfrm>
        </p:grpSpPr>
        <p:sp>
          <p:nvSpPr>
            <p:cNvPr id="7" name="手繪多邊形​​(F) 6">
              <a:extLst>
                <a:ext uri="{FF2B5EF4-FFF2-40B4-BE49-F238E27FC236}">
                  <a16:creationId xmlns:a16="http://schemas.microsoft.com/office/drawing/2014/main" id="{55C37C19-F268-4A43-A0D4-3B1B38D48952}"/>
                </a:ext>
              </a:extLst>
            </p:cNvPr>
            <p:cNvSpPr/>
            <p:nvPr userDrawn="1"/>
          </p:nvSpPr>
          <p:spPr>
            <a:xfrm rot="5400000" flipH="1" flipV="1">
              <a:off x="8223822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zh-TW" altLang="en-US" noProof="0"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  <p:sp>
          <p:nvSpPr>
            <p:cNvPr id="8" name="手繪多邊形​​(F) 7">
              <a:extLst>
                <a:ext uri="{FF2B5EF4-FFF2-40B4-BE49-F238E27FC236}">
                  <a16:creationId xmlns:a16="http://schemas.microsoft.com/office/drawing/2014/main" id="{E4F760E5-9D5D-E44F-AEBF-20CA8DE87D11}"/>
                </a:ext>
              </a:extLst>
            </p:cNvPr>
            <p:cNvSpPr/>
            <p:nvPr userDrawn="1"/>
          </p:nvSpPr>
          <p:spPr>
            <a:xfrm rot="16200000" flipV="1">
              <a:off x="7056329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zh-TW" altLang="en-US" noProof="0"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</p:grpSp>
      <p:sp>
        <p:nvSpPr>
          <p:cNvPr id="10" name="日期版面配置區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67114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F179ADB2-D8DE-499A-9C24-143BE3DCBD4B}" type="datetime1">
              <a:rPr lang="zh-TW" altLang="en-US" noProof="0" smtClean="0"/>
              <a:t>2022/9/16</a:t>
            </a:fld>
            <a:endParaRPr lang="zh-TW" altLang="en-US" noProof="0"/>
          </a:p>
        </p:txBody>
      </p:sp>
      <p:sp>
        <p:nvSpPr>
          <p:cNvPr id="11" name="頁尾版面配置區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 noProof="0"/>
              <a:t>簡報標題</a:t>
            </a:r>
          </a:p>
        </p:txBody>
      </p:sp>
      <p:sp>
        <p:nvSpPr>
          <p:cNvPr id="13" name="內容版面配置區 2">
            <a:extLst>
              <a:ext uri="{FF2B5EF4-FFF2-40B4-BE49-F238E27FC236}">
                <a16:creationId xmlns:a16="http://schemas.microsoft.com/office/drawing/2014/main" id="{94CA559C-3355-DE44-ACF9-BDB6083C422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683787" y="2526318"/>
            <a:ext cx="3173279" cy="2828613"/>
          </a:xfrm>
        </p:spPr>
        <p:txBody>
          <a:bodyPr rtlCol="0">
            <a:noAutofit/>
          </a:bodyPr>
          <a:lstStyle>
            <a:lvl1pPr marL="0" indent="0">
              <a:buNone/>
              <a:defRPr sz="20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 marL="914400" indent="0">
              <a:buNone/>
              <a:defRPr sz="1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 marL="1371600" indent="0">
              <a:buNone/>
              <a:defRPr sz="1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 marL="1828800" indent="0">
              <a:buNone/>
              <a:defRPr sz="1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14" name="內容版面配置區 2">
            <a:extLst>
              <a:ext uri="{FF2B5EF4-FFF2-40B4-BE49-F238E27FC236}">
                <a16:creationId xmlns:a16="http://schemas.microsoft.com/office/drawing/2014/main" id="{0B33DABA-7BF5-1147-BA5E-63B92F220E51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1167493" y="2003804"/>
            <a:ext cx="3173278" cy="522514"/>
          </a:xfrm>
        </p:spPr>
        <p:txBody>
          <a:bodyPr rtlCol="0">
            <a:noAutofit/>
          </a:bodyPr>
          <a:lstStyle>
            <a:lvl1pPr marL="0" indent="0">
              <a:buNone/>
              <a:defRPr sz="2400" b="1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2000" b="1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 marL="914400" indent="0">
              <a:buNone/>
              <a:defRPr sz="1800" b="1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 marL="1371600" indent="0">
              <a:buNone/>
              <a:defRPr sz="1600" b="1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 marL="1828800" indent="0">
              <a:buNone/>
              <a:defRPr sz="1600" b="1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15" name="內容版面配置區 2">
            <a:extLst>
              <a:ext uri="{FF2B5EF4-FFF2-40B4-BE49-F238E27FC236}">
                <a16:creationId xmlns:a16="http://schemas.microsoft.com/office/drawing/2014/main" id="{1B05BEE9-8BC0-EC44-B913-DB6426DF2EA7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4683788" y="2003804"/>
            <a:ext cx="3173278" cy="522514"/>
          </a:xfrm>
        </p:spPr>
        <p:txBody>
          <a:bodyPr rtlCol="0">
            <a:noAutofit/>
          </a:bodyPr>
          <a:lstStyle>
            <a:lvl1pPr marL="0" indent="0">
              <a:buNone/>
              <a:defRPr sz="2400" b="1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2000" b="1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 marL="914400" indent="0">
              <a:buNone/>
              <a:defRPr sz="1800" b="1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 marL="1371600" indent="0">
              <a:buNone/>
              <a:defRPr sz="1600" b="1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 marL="1828800" indent="0">
              <a:buNone/>
              <a:defRPr sz="1600" b="1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16" name="內容版面配置區 2">
            <a:extLst>
              <a:ext uri="{FF2B5EF4-FFF2-40B4-BE49-F238E27FC236}">
                <a16:creationId xmlns:a16="http://schemas.microsoft.com/office/drawing/2014/main" id="{43D62993-A055-DF4F-9286-4FFE3A5C7FD7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200082" y="2526318"/>
            <a:ext cx="3173279" cy="2828613"/>
          </a:xfrm>
        </p:spPr>
        <p:txBody>
          <a:bodyPr rtlCol="0">
            <a:noAutofit/>
          </a:bodyPr>
          <a:lstStyle>
            <a:lvl1pPr marL="0" indent="0">
              <a:buNone/>
              <a:defRPr sz="20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 marL="914400" indent="0">
              <a:buNone/>
              <a:defRPr sz="1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 marL="1371600" indent="0">
              <a:buNone/>
              <a:defRPr sz="1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 marL="1828800" indent="0">
              <a:buNone/>
              <a:defRPr sz="1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17" name="內容版面配置區 2">
            <a:extLst>
              <a:ext uri="{FF2B5EF4-FFF2-40B4-BE49-F238E27FC236}">
                <a16:creationId xmlns:a16="http://schemas.microsoft.com/office/drawing/2014/main" id="{A896DA2E-4448-254C-86D1-9E16E63CC6A0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200083" y="2003804"/>
            <a:ext cx="3173278" cy="522514"/>
          </a:xfrm>
        </p:spPr>
        <p:txBody>
          <a:bodyPr rtlCol="0">
            <a:noAutofit/>
          </a:bodyPr>
          <a:lstStyle>
            <a:lvl1pPr marL="0" indent="0">
              <a:buNone/>
              <a:defRPr sz="2400" b="1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2000" b="1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 marL="914400" indent="0">
              <a:buNone/>
              <a:defRPr sz="1800" b="1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 marL="1371600" indent="0">
              <a:buNone/>
              <a:defRPr sz="1600" b="1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 marL="1828800" indent="0">
              <a:buNone/>
              <a:defRPr sz="1600" b="1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12" name="投影片編號版面配置區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294A09A9-5501-47C1-A89A-A340965A2BE2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27569764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最後一張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7494" y="1122363"/>
            <a:ext cx="6220278" cy="2387600"/>
          </a:xfrm>
        </p:spPr>
        <p:txBody>
          <a:bodyPr rtlCol="0" anchor="b">
            <a:noAutofit/>
          </a:bodyPr>
          <a:lstStyle>
            <a:lvl1pPr algn="l">
              <a:defRPr sz="6000" b="1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67493" y="3602038"/>
            <a:ext cx="6220277" cy="2247219"/>
          </a:xfrm>
        </p:spPr>
        <p:txBody>
          <a:bodyPr rtlCol="0">
            <a:noAutofit/>
          </a:bodyPr>
          <a:lstStyle>
            <a:lvl1pPr marL="0" indent="0" algn="l">
              <a:buNone/>
              <a:defRPr sz="2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TW" altLang="en-US" noProof="0"/>
              <a:t>按一下以編輯母片副標題樣式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9AC79249-FDC0-364D-A734-AE1DE1605D28}"/>
              </a:ext>
            </a:extLst>
          </p:cNvPr>
          <p:cNvSpPr/>
          <p:nvPr userDrawn="1"/>
        </p:nvSpPr>
        <p:spPr>
          <a:xfrm>
            <a:off x="8264426" y="0"/>
            <a:ext cx="3927574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F15FBB50-09C8-B64E-AE57-67C5E70810CB}"/>
              </a:ext>
            </a:extLst>
          </p:cNvPr>
          <p:cNvGrpSpPr/>
          <p:nvPr userDrawn="1"/>
        </p:nvGrpSpPr>
        <p:grpSpPr>
          <a:xfrm>
            <a:off x="8264427" y="3685939"/>
            <a:ext cx="3927573" cy="3178856"/>
            <a:chOff x="9857014" y="13834"/>
            <a:chExt cx="2334986" cy="1881641"/>
          </a:xfrm>
        </p:grpSpPr>
        <p:sp>
          <p:nvSpPr>
            <p:cNvPr id="15" name="手繪多邊形​​(F) 14">
              <a:extLst>
                <a:ext uri="{FF2B5EF4-FFF2-40B4-BE49-F238E27FC236}">
                  <a16:creationId xmlns:a16="http://schemas.microsoft.com/office/drawing/2014/main" id="{EFBF1E52-11FA-DC48-B7AD-75734232FFE8}"/>
                </a:ext>
              </a:extLst>
            </p:cNvPr>
            <p:cNvSpPr/>
            <p:nvPr userDrawn="1"/>
          </p:nvSpPr>
          <p:spPr>
            <a:xfrm rot="5400000" flipH="1" flipV="1">
              <a:off x="10667433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zh-TW" altLang="en-US" noProof="0"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  <p:sp>
          <p:nvSpPr>
            <p:cNvPr id="16" name="手繪多邊形 15">
              <a:extLst>
                <a:ext uri="{FF2B5EF4-FFF2-40B4-BE49-F238E27FC236}">
                  <a16:creationId xmlns:a16="http://schemas.microsoft.com/office/drawing/2014/main" id="{4850B620-49F5-3748-84AF-682555D52792}"/>
                </a:ext>
              </a:extLst>
            </p:cNvPr>
            <p:cNvSpPr/>
            <p:nvPr userDrawn="1"/>
          </p:nvSpPr>
          <p:spPr>
            <a:xfrm rot="16200000" flipV="1">
              <a:off x="9499940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zh-TW" altLang="en-US" noProof="0"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</p:grpSp>
      <p:sp>
        <p:nvSpPr>
          <p:cNvPr id="22" name="手繪多邊形 21">
            <a:extLst>
              <a:ext uri="{FF2B5EF4-FFF2-40B4-BE49-F238E27FC236}">
                <a16:creationId xmlns:a16="http://schemas.microsoft.com/office/drawing/2014/main" id="{BC68F289-2744-2F48-893A-3F17911625C8}"/>
              </a:ext>
            </a:extLst>
          </p:cNvPr>
          <p:cNvSpPr/>
          <p:nvPr userDrawn="1"/>
        </p:nvSpPr>
        <p:spPr>
          <a:xfrm>
            <a:off x="0" y="-1"/>
            <a:ext cx="1167493" cy="1167493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7" name="手繪多邊形 16">
            <a:extLst>
              <a:ext uri="{FF2B5EF4-FFF2-40B4-BE49-F238E27FC236}">
                <a16:creationId xmlns:a16="http://schemas.microsoft.com/office/drawing/2014/main" id="{39563C76-BC00-DE47-88F5-C24D3CE3325A}"/>
              </a:ext>
            </a:extLst>
          </p:cNvPr>
          <p:cNvSpPr/>
          <p:nvPr userDrawn="1"/>
        </p:nvSpPr>
        <p:spPr>
          <a:xfrm>
            <a:off x="10228214" y="-1"/>
            <a:ext cx="1963787" cy="3178856"/>
          </a:xfrm>
          <a:custGeom>
            <a:avLst/>
            <a:gdLst>
              <a:gd name="connsiteX0" fmla="*/ 0 w 1963787"/>
              <a:gd name="connsiteY0" fmla="*/ 0 h 3178856"/>
              <a:gd name="connsiteX1" fmla="*/ 1963787 w 1963787"/>
              <a:gd name="connsiteY1" fmla="*/ 0 h 3178856"/>
              <a:gd name="connsiteX2" fmla="*/ 1963787 w 1963787"/>
              <a:gd name="connsiteY2" fmla="*/ 1967129 h 3178856"/>
              <a:gd name="connsiteX3" fmla="*/ 1963787 w 1963787"/>
              <a:gd name="connsiteY3" fmla="*/ 2349671 h 3178856"/>
              <a:gd name="connsiteX4" fmla="*/ 1963787 w 1963787"/>
              <a:gd name="connsiteY4" fmla="*/ 3178856 h 3178856"/>
              <a:gd name="connsiteX5" fmla="*/ 1963753 w 1963787"/>
              <a:gd name="connsiteY5" fmla="*/ 3178856 h 3178856"/>
              <a:gd name="connsiteX6" fmla="*/ 1763002 w 1963787"/>
              <a:gd name="connsiteY6" fmla="*/ 3168629 h 3178856"/>
              <a:gd name="connsiteX7" fmla="*/ 0 w 1963787"/>
              <a:gd name="connsiteY7" fmla="*/ 1197921 h 3178856"/>
              <a:gd name="connsiteX8" fmla="*/ 0 w 1963787"/>
              <a:gd name="connsiteY8" fmla="*/ 1039961 h 3178856"/>
              <a:gd name="connsiteX9" fmla="*/ 0 w 1963787"/>
              <a:gd name="connsiteY9" fmla="*/ 0 h 3178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63787" h="3178856">
                <a:moveTo>
                  <a:pt x="0" y="0"/>
                </a:moveTo>
                <a:lnTo>
                  <a:pt x="1963787" y="0"/>
                </a:lnTo>
                <a:lnTo>
                  <a:pt x="1963787" y="1967129"/>
                </a:lnTo>
                <a:lnTo>
                  <a:pt x="1963787" y="2349671"/>
                </a:lnTo>
                <a:lnTo>
                  <a:pt x="1963787" y="3178856"/>
                </a:lnTo>
                <a:lnTo>
                  <a:pt x="1963753" y="3178856"/>
                </a:lnTo>
                <a:lnTo>
                  <a:pt x="1763002" y="3168629"/>
                </a:lnTo>
                <a:cubicBezTo>
                  <a:pt x="772749" y="3067186"/>
                  <a:pt x="0" y="2223585"/>
                  <a:pt x="0" y="1197921"/>
                </a:cubicBezTo>
                <a:lnTo>
                  <a:pt x="0" y="1039961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5447069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rtlCol="0" anchor="b">
            <a:noAutofit/>
          </a:bodyPr>
          <a:lstStyle>
            <a:lvl1pPr>
              <a:defRPr sz="4800" b="1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017467"/>
            <a:ext cx="9779182" cy="3366815"/>
          </a:xfrm>
        </p:spPr>
        <p:txBody>
          <a:bodyPr rtlCol="0">
            <a:noAutofit/>
          </a:bodyPr>
          <a:lstStyle>
            <a:lvl1pPr marL="0" indent="0">
              <a:buNone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 marL="914400" indent="0">
              <a:buNone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 marL="1371600" indent="0">
              <a:buNone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 marL="1828800" indent="0">
              <a:buNone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4" name="手繪多邊形​​(F) 3">
            <a:extLst>
              <a:ext uri="{FF2B5EF4-FFF2-40B4-BE49-F238E27FC236}">
                <a16:creationId xmlns:a16="http://schemas.microsoft.com/office/drawing/2014/main" id="{6A7F6A3F-E1DD-A246-9A6D-5F9B18BA2588}"/>
              </a:ext>
            </a:extLst>
          </p:cNvPr>
          <p:cNvSpPr/>
          <p:nvPr userDrawn="1"/>
        </p:nvSpPr>
        <p:spPr>
          <a:xfrm flipH="1">
            <a:off x="8580896" y="1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5" name="手繪多邊形​​(F) 4">
            <a:extLst>
              <a:ext uri="{FF2B5EF4-FFF2-40B4-BE49-F238E27FC236}">
                <a16:creationId xmlns:a16="http://schemas.microsoft.com/office/drawing/2014/main" id="{055FD0FC-C8FF-6741-A364-A29CDC6F9495}"/>
              </a:ext>
            </a:extLst>
          </p:cNvPr>
          <p:cNvSpPr/>
          <p:nvPr userDrawn="1"/>
        </p:nvSpPr>
        <p:spPr>
          <a:xfrm flipH="1">
            <a:off x="8580896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6" name="手繪多邊形 5">
            <a:extLst>
              <a:ext uri="{FF2B5EF4-FFF2-40B4-BE49-F238E27FC236}">
                <a16:creationId xmlns:a16="http://schemas.microsoft.com/office/drawing/2014/main" id="{D11C9832-A021-954E-A34F-2988D1189AE9}"/>
              </a:ext>
            </a:extLst>
          </p:cNvPr>
          <p:cNvSpPr/>
          <p:nvPr userDrawn="1"/>
        </p:nvSpPr>
        <p:spPr>
          <a:xfrm>
            <a:off x="1" y="0"/>
            <a:ext cx="933856" cy="933856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id="{9861BC34-DFBF-2D4F-B463-FCFBC08391FF}"/>
              </a:ext>
            </a:extLst>
          </p:cNvPr>
          <p:cNvGrpSpPr/>
          <p:nvPr userDrawn="1"/>
        </p:nvGrpSpPr>
        <p:grpSpPr>
          <a:xfrm>
            <a:off x="8082092" y="5590903"/>
            <a:ext cx="1572380" cy="1267097"/>
            <a:chOff x="7413403" y="4976359"/>
            <a:chExt cx="2334986" cy="1881641"/>
          </a:xfrm>
        </p:grpSpPr>
        <p:sp>
          <p:nvSpPr>
            <p:cNvPr id="7" name="手繪多邊形​​(F) 6">
              <a:extLst>
                <a:ext uri="{FF2B5EF4-FFF2-40B4-BE49-F238E27FC236}">
                  <a16:creationId xmlns:a16="http://schemas.microsoft.com/office/drawing/2014/main" id="{55C37C19-F268-4A43-A0D4-3B1B38D48952}"/>
                </a:ext>
              </a:extLst>
            </p:cNvPr>
            <p:cNvSpPr/>
            <p:nvPr userDrawn="1"/>
          </p:nvSpPr>
          <p:spPr>
            <a:xfrm rot="5400000" flipH="1" flipV="1">
              <a:off x="8223822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zh-TW" altLang="en-US" noProof="0"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  <p:sp>
          <p:nvSpPr>
            <p:cNvPr id="8" name="手繪多邊形​​(F) 7">
              <a:extLst>
                <a:ext uri="{FF2B5EF4-FFF2-40B4-BE49-F238E27FC236}">
                  <a16:creationId xmlns:a16="http://schemas.microsoft.com/office/drawing/2014/main" id="{E4F760E5-9D5D-E44F-AEBF-20CA8DE87D11}"/>
                </a:ext>
              </a:extLst>
            </p:cNvPr>
            <p:cNvSpPr/>
            <p:nvPr userDrawn="1"/>
          </p:nvSpPr>
          <p:spPr>
            <a:xfrm rot="16200000" flipV="1">
              <a:off x="7056329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zh-TW" altLang="en-US" noProof="0"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</p:grpSp>
      <p:sp>
        <p:nvSpPr>
          <p:cNvPr id="10" name="日期版面配置區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771E5EC9-0AE7-4DA6-91A2-BEB118ECAB88}" type="datetime1">
              <a:rPr lang="zh-TW" altLang="en-US" noProof="0" smtClean="0"/>
              <a:t>2022/9/16</a:t>
            </a:fld>
            <a:endParaRPr lang="zh-TW" altLang="en-US" noProof="0"/>
          </a:p>
        </p:txBody>
      </p:sp>
      <p:sp>
        <p:nvSpPr>
          <p:cNvPr id="11" name="頁尾版面配置區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 noProof="0"/>
              <a:t>簡報標題</a:t>
            </a:r>
          </a:p>
        </p:txBody>
      </p:sp>
      <p:sp>
        <p:nvSpPr>
          <p:cNvPr id="12" name="投影片編號版面配置區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294A09A9-5501-47C1-A89A-A340965A2BE2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2782271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區段標頭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2A62587F-7496-384A-AF40-18FC8CF0709D}"/>
              </a:ext>
            </a:extLst>
          </p:cNvPr>
          <p:cNvSpPr/>
          <p:nvPr userDrawn="1"/>
        </p:nvSpPr>
        <p:spPr>
          <a:xfrm>
            <a:off x="0" y="2286002"/>
            <a:ext cx="12208822" cy="45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2" name="手繪多邊形 11">
            <a:extLst>
              <a:ext uri="{FF2B5EF4-FFF2-40B4-BE49-F238E27FC236}">
                <a16:creationId xmlns:a16="http://schemas.microsoft.com/office/drawing/2014/main" id="{84DB028B-A475-224B-B675-A15A56CAD0BF}"/>
              </a:ext>
            </a:extLst>
          </p:cNvPr>
          <p:cNvSpPr/>
          <p:nvPr userDrawn="1"/>
        </p:nvSpPr>
        <p:spPr>
          <a:xfrm flipH="1">
            <a:off x="8597718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4" name="手繪多邊形​​(F) 13">
            <a:extLst>
              <a:ext uri="{FF2B5EF4-FFF2-40B4-BE49-F238E27FC236}">
                <a16:creationId xmlns:a16="http://schemas.microsoft.com/office/drawing/2014/main" id="{61C34955-105B-4D4D-B51D-754C5D38A85D}"/>
              </a:ext>
            </a:extLst>
          </p:cNvPr>
          <p:cNvSpPr/>
          <p:nvPr userDrawn="1"/>
        </p:nvSpPr>
        <p:spPr>
          <a:xfrm>
            <a:off x="1" y="0"/>
            <a:ext cx="933856" cy="933856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5" name="手繪多邊形​​(F) 14">
            <a:extLst>
              <a:ext uri="{FF2B5EF4-FFF2-40B4-BE49-F238E27FC236}">
                <a16:creationId xmlns:a16="http://schemas.microsoft.com/office/drawing/2014/main" id="{2734DEB1-EC02-2E42-9292-4ADD115060A5}"/>
              </a:ext>
            </a:extLst>
          </p:cNvPr>
          <p:cNvSpPr/>
          <p:nvPr userDrawn="1"/>
        </p:nvSpPr>
        <p:spPr>
          <a:xfrm rot="5400000" flipH="1" flipV="1">
            <a:off x="10344100" y="438098"/>
            <a:ext cx="2285999" cy="1409801"/>
          </a:xfrm>
          <a:custGeom>
            <a:avLst/>
            <a:gdLst>
              <a:gd name="connsiteX0" fmla="*/ 1881641 w 1881641"/>
              <a:gd name="connsiteY0" fmla="*/ 1167473 h 1167493"/>
              <a:gd name="connsiteX1" fmla="*/ 1881641 w 1881641"/>
              <a:gd name="connsiteY1" fmla="*/ 1167493 h 1167493"/>
              <a:gd name="connsiteX2" fmla="*/ 1167493 w 1881641"/>
              <a:gd name="connsiteY2" fmla="*/ 1167493 h 1167493"/>
              <a:gd name="connsiteX3" fmla="*/ 0 w 1881641"/>
              <a:gd name="connsiteY3" fmla="*/ 0 h 1167493"/>
              <a:gd name="connsiteX4" fmla="*/ 714149 w 1881641"/>
              <a:gd name="connsiteY4" fmla="*/ 0 h 1167493"/>
              <a:gd name="connsiteX5" fmla="*/ 1875614 w 1881641"/>
              <a:gd name="connsiteY5" fmla="*/ 1048124 h 1167493"/>
              <a:gd name="connsiteX6" fmla="*/ 1881641 w 1881641"/>
              <a:gd name="connsiteY6" fmla="*/ 1167473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81641" h="1167493">
                <a:moveTo>
                  <a:pt x="1881641" y="1167473"/>
                </a:moveTo>
                <a:lnTo>
                  <a:pt x="1881641" y="1167493"/>
                </a:lnTo>
                <a:lnTo>
                  <a:pt x="1167493" y="1167493"/>
                </a:lnTo>
                <a:cubicBezTo>
                  <a:pt x="522704" y="1167493"/>
                  <a:pt x="0" y="644789"/>
                  <a:pt x="0" y="0"/>
                </a:cubicBezTo>
                <a:lnTo>
                  <a:pt x="714149" y="0"/>
                </a:lnTo>
                <a:cubicBezTo>
                  <a:pt x="1318639" y="0"/>
                  <a:pt x="1815827" y="459408"/>
                  <a:pt x="1875614" y="1048124"/>
                </a:cubicBezTo>
                <a:lnTo>
                  <a:pt x="1881641" y="1167473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3" name="標題 1">
            <a:extLst>
              <a:ext uri="{FF2B5EF4-FFF2-40B4-BE49-F238E27FC236}">
                <a16:creationId xmlns:a16="http://schemas.microsoft.com/office/drawing/2014/main" id="{5E932F0D-7FC3-634B-932C-3625C16C8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rtlCol="0" anchor="b">
            <a:noAutofit/>
          </a:bodyPr>
          <a:lstStyle>
            <a:lvl1pPr>
              <a:defRPr sz="4800" b="1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7492" y="2653167"/>
            <a:ext cx="9779183" cy="3436483"/>
          </a:xfrm>
        </p:spPr>
        <p:txBody>
          <a:bodyPr rtlCol="0">
            <a:noAutofit/>
          </a:bodyPr>
          <a:lstStyle>
            <a:lvl1pPr marL="0" indent="0">
              <a:lnSpc>
                <a:spcPct val="150000"/>
              </a:lnSpc>
              <a:buNone/>
              <a:defRPr sz="240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E95D4F5-F69B-42F6-8A9D-330F696E14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>
            <a:lvl1pPr>
              <a:defRPr>
                <a:solidFill>
                  <a:schemeClr val="accent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ED008D3D-DF24-4E70-8D79-942759761C05}" type="datetime1">
              <a:rPr lang="zh-TW" altLang="en-US" noProof="0" smtClean="0"/>
              <a:t>2022/9/16</a:t>
            </a:fld>
            <a:endParaRPr lang="zh-TW" altLang="en-US" noProof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A79A23A-2238-4904-8692-9F2DAE8B8F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>
            <a:lvl1pPr>
              <a:defRPr>
                <a:solidFill>
                  <a:schemeClr val="accent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 noProof="0"/>
              <a:t>簡報標題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B69FC35-DDC8-45FB-8ACB-21C15F57C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06318" y="6356350"/>
            <a:ext cx="1604682" cy="365125"/>
          </a:xfrm>
        </p:spPr>
        <p:txBody>
          <a:bodyPr rtlCol="0">
            <a:noAutofit/>
          </a:bodyPr>
          <a:lstStyle>
            <a:lvl1pPr>
              <a:defRPr>
                <a:solidFill>
                  <a:schemeClr val="accent3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294A09A9-5501-47C1-A89A-A340965A2BE2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2802635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手繪多邊形 22">
            <a:extLst>
              <a:ext uri="{FF2B5EF4-FFF2-40B4-BE49-F238E27FC236}">
                <a16:creationId xmlns:a16="http://schemas.microsoft.com/office/drawing/2014/main" id="{067EACEC-C2DD-EA42-8504-176673AD1F20}"/>
              </a:ext>
            </a:extLst>
          </p:cNvPr>
          <p:cNvSpPr/>
          <p:nvPr userDrawn="1"/>
        </p:nvSpPr>
        <p:spPr>
          <a:xfrm>
            <a:off x="0" y="0"/>
            <a:ext cx="8025490" cy="6858000"/>
          </a:xfrm>
          <a:custGeom>
            <a:avLst/>
            <a:gdLst>
              <a:gd name="connsiteX0" fmla="*/ 0 w 8025490"/>
              <a:gd name="connsiteY0" fmla="*/ 0 h 6858000"/>
              <a:gd name="connsiteX1" fmla="*/ 4596490 w 8025490"/>
              <a:gd name="connsiteY1" fmla="*/ 0 h 6858000"/>
              <a:gd name="connsiteX2" fmla="*/ 8025490 w 8025490"/>
              <a:gd name="connsiteY2" fmla="*/ 3429000 h 6858000"/>
              <a:gd name="connsiteX3" fmla="*/ 4596490 w 8025490"/>
              <a:gd name="connsiteY3" fmla="*/ 6858000 h 6858000"/>
              <a:gd name="connsiteX4" fmla="*/ 0 w 8025490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25490" h="6858000">
                <a:moveTo>
                  <a:pt x="0" y="0"/>
                </a:moveTo>
                <a:lnTo>
                  <a:pt x="4596490" y="0"/>
                </a:lnTo>
                <a:cubicBezTo>
                  <a:pt x="6490274" y="0"/>
                  <a:pt x="8025490" y="1535216"/>
                  <a:pt x="8025490" y="3429000"/>
                </a:cubicBezTo>
                <a:cubicBezTo>
                  <a:pt x="8025490" y="5322784"/>
                  <a:pt x="6490274" y="6858000"/>
                  <a:pt x="4596490" y="6858000"/>
                </a:cubicBez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7494" y="1059400"/>
            <a:ext cx="6245912" cy="2387600"/>
          </a:xfrm>
        </p:spPr>
        <p:txBody>
          <a:bodyPr rtlCol="0" anchor="b">
            <a:noAutofit/>
          </a:bodyPr>
          <a:lstStyle>
            <a:lvl1pPr algn="l">
              <a:defRPr sz="6000" b="1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67494" y="3539075"/>
            <a:ext cx="6245912" cy="1406101"/>
          </a:xfrm>
        </p:spPr>
        <p:txBody>
          <a:bodyPr rtlCol="0">
            <a:no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TW" altLang="en-US" noProof="0"/>
              <a:t>按一下以編輯母片副標題樣式</a:t>
            </a:r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89843C7E-5704-7A46-8974-F3BFA42E7310}"/>
              </a:ext>
            </a:extLst>
          </p:cNvPr>
          <p:cNvGrpSpPr/>
          <p:nvPr userDrawn="1"/>
        </p:nvGrpSpPr>
        <p:grpSpPr>
          <a:xfrm rot="16200000">
            <a:off x="8286528" y="2207195"/>
            <a:ext cx="3032351" cy="2443610"/>
            <a:chOff x="9857014" y="13834"/>
            <a:chExt cx="2334986" cy="1881641"/>
          </a:xfrm>
        </p:grpSpPr>
        <p:sp>
          <p:nvSpPr>
            <p:cNvPr id="15" name="手繪多邊形​​(F) 14">
              <a:extLst>
                <a:ext uri="{FF2B5EF4-FFF2-40B4-BE49-F238E27FC236}">
                  <a16:creationId xmlns:a16="http://schemas.microsoft.com/office/drawing/2014/main" id="{EFBF1E52-11FA-DC48-B7AD-75734232FFE8}"/>
                </a:ext>
              </a:extLst>
            </p:cNvPr>
            <p:cNvSpPr/>
            <p:nvPr userDrawn="1"/>
          </p:nvSpPr>
          <p:spPr>
            <a:xfrm rot="5400000" flipH="1" flipV="1">
              <a:off x="10667433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zh-TW" altLang="en-US" noProof="0"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  <p:sp>
          <p:nvSpPr>
            <p:cNvPr id="16" name="手繪多邊形 15">
              <a:extLst>
                <a:ext uri="{FF2B5EF4-FFF2-40B4-BE49-F238E27FC236}">
                  <a16:creationId xmlns:a16="http://schemas.microsoft.com/office/drawing/2014/main" id="{4850B620-49F5-3748-84AF-682555D52792}"/>
                </a:ext>
              </a:extLst>
            </p:cNvPr>
            <p:cNvSpPr/>
            <p:nvPr userDrawn="1"/>
          </p:nvSpPr>
          <p:spPr>
            <a:xfrm rot="16200000" flipV="1">
              <a:off x="9499940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zh-TW" altLang="en-US" noProof="0"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</p:grpSp>
      <p:sp>
        <p:nvSpPr>
          <p:cNvPr id="17" name="手繪多邊形 16">
            <a:extLst>
              <a:ext uri="{FF2B5EF4-FFF2-40B4-BE49-F238E27FC236}">
                <a16:creationId xmlns:a16="http://schemas.microsoft.com/office/drawing/2014/main" id="{0B179973-08D2-EF40-B516-35E75E906394}"/>
              </a:ext>
            </a:extLst>
          </p:cNvPr>
          <p:cNvSpPr/>
          <p:nvPr userDrawn="1"/>
        </p:nvSpPr>
        <p:spPr>
          <a:xfrm flipH="1">
            <a:off x="8580896" y="1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8" name="手繪多邊形 17">
            <a:extLst>
              <a:ext uri="{FF2B5EF4-FFF2-40B4-BE49-F238E27FC236}">
                <a16:creationId xmlns:a16="http://schemas.microsoft.com/office/drawing/2014/main" id="{6C811FF3-E48A-194D-8022-65F8C3A17449}"/>
              </a:ext>
            </a:extLst>
          </p:cNvPr>
          <p:cNvSpPr/>
          <p:nvPr userDrawn="1"/>
        </p:nvSpPr>
        <p:spPr>
          <a:xfrm flipH="1">
            <a:off x="8580896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9865294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圖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rtlCol="0" anchor="b">
            <a:noAutofit/>
          </a:bodyPr>
          <a:lstStyle>
            <a:lvl1pPr>
              <a:defRPr sz="4800" b="1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087561"/>
            <a:ext cx="9779182" cy="3366815"/>
          </a:xfrm>
        </p:spPr>
        <p:txBody>
          <a:bodyPr rtlCol="0">
            <a:noAutofit/>
          </a:bodyPr>
          <a:lstStyle>
            <a:lvl1pPr marL="0" indent="0">
              <a:buNone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 marL="914400" indent="0">
              <a:buNone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 marL="1371600" indent="0">
              <a:buNone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 marL="1828800" indent="0">
              <a:buNone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4" name="手繪多邊形​​(F) 3">
            <a:extLst>
              <a:ext uri="{FF2B5EF4-FFF2-40B4-BE49-F238E27FC236}">
                <a16:creationId xmlns:a16="http://schemas.microsoft.com/office/drawing/2014/main" id="{6A7F6A3F-E1DD-A246-9A6D-5F9B18BA2588}"/>
              </a:ext>
            </a:extLst>
          </p:cNvPr>
          <p:cNvSpPr/>
          <p:nvPr userDrawn="1"/>
        </p:nvSpPr>
        <p:spPr>
          <a:xfrm flipH="1">
            <a:off x="8580896" y="1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5" name="手繪多邊形​​(F) 4">
            <a:extLst>
              <a:ext uri="{FF2B5EF4-FFF2-40B4-BE49-F238E27FC236}">
                <a16:creationId xmlns:a16="http://schemas.microsoft.com/office/drawing/2014/main" id="{055FD0FC-C8FF-6741-A364-A29CDC6F9495}"/>
              </a:ext>
            </a:extLst>
          </p:cNvPr>
          <p:cNvSpPr/>
          <p:nvPr userDrawn="1"/>
        </p:nvSpPr>
        <p:spPr>
          <a:xfrm rot="5400000" flipH="1">
            <a:off x="1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0" name="日期版面配置區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0101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9FB5FF82-8C05-4030-AB2C-90DFCE26C19B}" type="datetime1">
              <a:rPr lang="zh-TW" altLang="en-US" noProof="0" smtClean="0"/>
              <a:t>2022/9/16</a:t>
            </a:fld>
            <a:endParaRPr lang="zh-TW" altLang="en-US" noProof="0"/>
          </a:p>
        </p:txBody>
      </p:sp>
      <p:sp>
        <p:nvSpPr>
          <p:cNvPr id="11" name="頁尾版面配置區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 noProof="0"/>
              <a:t>簡報標題</a:t>
            </a:r>
          </a:p>
        </p:txBody>
      </p:sp>
      <p:sp>
        <p:nvSpPr>
          <p:cNvPr id="12" name="投影片編號版面配置區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3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294A09A9-5501-47C1-A89A-A340965A2BE2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3697818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圖表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群組 8">
            <a:extLst>
              <a:ext uri="{FF2B5EF4-FFF2-40B4-BE49-F238E27FC236}">
                <a16:creationId xmlns:a16="http://schemas.microsoft.com/office/drawing/2014/main" id="{ABA2A58C-57B7-834C-8F5C-3299322411B1}"/>
              </a:ext>
            </a:extLst>
          </p:cNvPr>
          <p:cNvGrpSpPr/>
          <p:nvPr userDrawn="1"/>
        </p:nvGrpSpPr>
        <p:grpSpPr>
          <a:xfrm rot="16200000">
            <a:off x="10772262" y="152641"/>
            <a:ext cx="1572380" cy="1267097"/>
            <a:chOff x="7413403" y="4976359"/>
            <a:chExt cx="2334986" cy="1881641"/>
          </a:xfrm>
        </p:grpSpPr>
        <p:sp>
          <p:nvSpPr>
            <p:cNvPr id="13" name="手繪多邊形​​(F) 12">
              <a:extLst>
                <a:ext uri="{FF2B5EF4-FFF2-40B4-BE49-F238E27FC236}">
                  <a16:creationId xmlns:a16="http://schemas.microsoft.com/office/drawing/2014/main" id="{801D8067-144A-FE48-AF1E-529B662DCAD3}"/>
                </a:ext>
              </a:extLst>
            </p:cNvPr>
            <p:cNvSpPr/>
            <p:nvPr userDrawn="1"/>
          </p:nvSpPr>
          <p:spPr>
            <a:xfrm rot="5400000" flipH="1" flipV="1">
              <a:off x="8223822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zh-TW" altLang="en-US" noProof="0"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  <p:sp>
          <p:nvSpPr>
            <p:cNvPr id="14" name="手繪多邊形​​(F) 13">
              <a:extLst>
                <a:ext uri="{FF2B5EF4-FFF2-40B4-BE49-F238E27FC236}">
                  <a16:creationId xmlns:a16="http://schemas.microsoft.com/office/drawing/2014/main" id="{2ECA7D87-C78C-C140-AA28-C0FB20209045}"/>
                </a:ext>
              </a:extLst>
            </p:cNvPr>
            <p:cNvSpPr/>
            <p:nvPr userDrawn="1"/>
          </p:nvSpPr>
          <p:spPr>
            <a:xfrm rot="16200000" flipV="1">
              <a:off x="7056329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zh-TW" altLang="en-US" noProof="0"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rtlCol="0" anchor="b">
            <a:noAutofit/>
          </a:bodyPr>
          <a:lstStyle>
            <a:lvl1pPr>
              <a:defRPr sz="4800" b="1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087563"/>
            <a:ext cx="9779182" cy="3366813"/>
          </a:xfrm>
        </p:spPr>
        <p:txBody>
          <a:bodyPr rtlCol="0">
            <a:noAutofit/>
          </a:bodyPr>
          <a:lstStyle>
            <a:lvl1pPr marL="0" indent="0">
              <a:buNone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 marL="914400" indent="0">
              <a:buNone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 marL="1371600" indent="0">
              <a:buNone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 marL="1828800" indent="0">
              <a:buNone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10" name="日期版面配置區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0101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DD97CEFB-BE58-4E85-9425-C51300490EF7}" type="datetime1">
              <a:rPr lang="zh-TW" altLang="en-US" noProof="0" smtClean="0"/>
              <a:t>2022/9/16</a:t>
            </a:fld>
            <a:endParaRPr lang="zh-TW" altLang="en-US" noProof="0"/>
          </a:p>
        </p:txBody>
      </p:sp>
      <p:sp>
        <p:nvSpPr>
          <p:cNvPr id="11" name="頁尾版面配置區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 noProof="0"/>
              <a:t>簡報標題</a:t>
            </a:r>
          </a:p>
        </p:txBody>
      </p:sp>
      <p:sp>
        <p:nvSpPr>
          <p:cNvPr id="12" name="投影片編號版面配置區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3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294A09A9-5501-47C1-A89A-A340965A2BE2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31909451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引述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8721" y="1684338"/>
            <a:ext cx="8594558" cy="2810460"/>
          </a:xfrm>
        </p:spPr>
        <p:txBody>
          <a:bodyPr rtlCol="0">
            <a:noAutofit/>
          </a:bodyPr>
          <a:lstStyle>
            <a:lvl1pPr algn="ctr">
              <a:lnSpc>
                <a:spcPct val="100000"/>
              </a:lnSpc>
              <a:defRPr sz="460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8" name="文字版面配置區 7">
            <a:extLst>
              <a:ext uri="{FF2B5EF4-FFF2-40B4-BE49-F238E27FC236}">
                <a16:creationId xmlns:a16="http://schemas.microsoft.com/office/drawing/2014/main" id="{4C91C146-F9A8-9A4C-9508-8590923B8D9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1000" y="519405"/>
            <a:ext cx="1364297" cy="1094521"/>
          </a:xfrm>
        </p:spPr>
        <p:txBody>
          <a:bodyPr rtlCol="0">
            <a:noAutofit/>
          </a:bodyPr>
          <a:lstStyle>
            <a:lvl1pPr marL="0" indent="0" algn="ctr">
              <a:buNone/>
              <a:defRPr sz="23900" b="1">
                <a:solidFill>
                  <a:schemeClr val="accent1">
                    <a:lumMod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2pPr>
            <a:lvl3pPr marL="9144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3pPr>
            <a:lvl4pPr marL="13716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4pPr>
            <a:lvl5pPr marL="18288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5pPr>
          </a:lstStyle>
          <a:p>
            <a:pPr lvl="0" rtl="0"/>
            <a:r>
              <a:rPr lang="zh-TW" altLang="en-US" noProof="0"/>
              <a:t>“</a:t>
            </a:r>
          </a:p>
        </p:txBody>
      </p:sp>
      <p:sp>
        <p:nvSpPr>
          <p:cNvPr id="10" name="文字版面配置區 9">
            <a:extLst>
              <a:ext uri="{FF2B5EF4-FFF2-40B4-BE49-F238E27FC236}">
                <a16:creationId xmlns:a16="http://schemas.microsoft.com/office/drawing/2014/main" id="{322D6C2B-78AC-DD47-9289-067C968B06C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81813" y="4494213"/>
            <a:ext cx="3511550" cy="679450"/>
          </a:xfrm>
        </p:spPr>
        <p:txBody>
          <a:bodyPr rtlCol="0">
            <a:noAutofit/>
          </a:bodyPr>
          <a:lstStyle>
            <a:lvl1pPr marL="0" indent="0" algn="r">
              <a:buNone/>
              <a:defRPr sz="200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 algn="r">
              <a:buNone/>
              <a:defRPr sz="1800">
                <a:solidFill>
                  <a:schemeClr val="bg1"/>
                </a:solidFill>
                <a:latin typeface="Tenorite" pitchFamily="2" charset="0"/>
              </a:defRPr>
            </a:lvl2pPr>
            <a:lvl3pPr marL="914400" indent="0" algn="r">
              <a:buNone/>
              <a:defRPr sz="1600">
                <a:solidFill>
                  <a:schemeClr val="bg1"/>
                </a:solidFill>
                <a:latin typeface="Tenorite" pitchFamily="2" charset="0"/>
              </a:defRPr>
            </a:lvl3pPr>
            <a:lvl4pPr marL="1371600" indent="0" algn="r">
              <a:buNone/>
              <a:defRPr sz="1400">
                <a:solidFill>
                  <a:schemeClr val="bg1"/>
                </a:solidFill>
                <a:latin typeface="Tenorite" pitchFamily="2" charset="0"/>
              </a:defRPr>
            </a:lvl4pPr>
            <a:lvl5pPr marL="1828800" indent="0" algn="r">
              <a:buNone/>
              <a:defRPr sz="1400">
                <a:solidFill>
                  <a:schemeClr val="bg1"/>
                </a:solidFill>
                <a:latin typeface="Tenorite" pitchFamily="2" charset="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9" name="文字版面配置區 7">
            <a:extLst>
              <a:ext uri="{FF2B5EF4-FFF2-40B4-BE49-F238E27FC236}">
                <a16:creationId xmlns:a16="http://schemas.microsoft.com/office/drawing/2014/main" id="{612193CD-03AD-D74D-A5CD-747A9B53F49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609104" y="3399692"/>
            <a:ext cx="1364297" cy="1094521"/>
          </a:xfrm>
        </p:spPr>
        <p:txBody>
          <a:bodyPr rtlCol="0">
            <a:noAutofit/>
          </a:bodyPr>
          <a:lstStyle>
            <a:lvl1pPr marL="0" indent="0" algn="ctr">
              <a:buNone/>
              <a:defRPr sz="23900" b="1">
                <a:solidFill>
                  <a:schemeClr val="accent1">
                    <a:lumMod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2pPr>
            <a:lvl3pPr marL="9144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3pPr>
            <a:lvl4pPr marL="13716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4pPr>
            <a:lvl5pPr marL="18288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5pPr>
          </a:lstStyle>
          <a:p>
            <a:pPr lvl="0" rtl="0"/>
            <a:r>
              <a:rPr lang="zh-TW" altLang="en-US" noProof="0"/>
              <a:t>”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A0C71211-4520-46A1-9487-4AE49C323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>
            <a:lvl1pPr>
              <a:defRPr>
                <a:solidFill>
                  <a:schemeClr val="accent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40F68810-067D-4444-BD62-8A5F6BA385C9}" type="datetime1">
              <a:rPr lang="zh-TW" altLang="en-US" noProof="0" smtClean="0"/>
              <a:t>2022/9/16</a:t>
            </a:fld>
            <a:endParaRPr lang="zh-TW" altLang="en-US" noProof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>
            <a:lvl1pPr>
              <a:defRPr>
                <a:solidFill>
                  <a:schemeClr val="accent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 noProof="0"/>
              <a:t>簡報標題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>
            <a:lvl1pPr>
              <a:defRPr>
                <a:solidFill>
                  <a:schemeClr val="accent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294A09A9-5501-47C1-A89A-A340965A2BE2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14769475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小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29">
            <a:extLst>
              <a:ext uri="{FF2B5EF4-FFF2-40B4-BE49-F238E27FC236}">
                <a16:creationId xmlns:a16="http://schemas.microsoft.com/office/drawing/2014/main" id="{28C225EC-F6EF-1144-834A-F0B91974AA41}"/>
              </a:ext>
            </a:extLst>
          </p:cNvPr>
          <p:cNvSpPr/>
          <p:nvPr userDrawn="1"/>
        </p:nvSpPr>
        <p:spPr>
          <a:xfrm>
            <a:off x="0" y="-1664"/>
            <a:ext cx="9857012" cy="685966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1" name="標題 1">
            <a:extLst>
              <a:ext uri="{FF2B5EF4-FFF2-40B4-BE49-F238E27FC236}">
                <a16:creationId xmlns:a16="http://schemas.microsoft.com/office/drawing/2014/main" id="{1E40CEAF-B1BB-174E-A798-3BA60D9C0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430" y="381000"/>
            <a:ext cx="8401624" cy="1325563"/>
          </a:xfrm>
        </p:spPr>
        <p:txBody>
          <a:bodyPr lIns="0" rtlCol="0" anchor="b">
            <a:noAutofit/>
          </a:bodyPr>
          <a:lstStyle>
            <a:lvl1pPr>
              <a:defRPr sz="4800" b="1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6" name="圖片版面配置區 23">
            <a:extLst>
              <a:ext uri="{FF2B5EF4-FFF2-40B4-BE49-F238E27FC236}">
                <a16:creationId xmlns:a16="http://schemas.microsoft.com/office/drawing/2014/main" id="{5E48B363-63E8-4F17-842B-53AD935A65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0429" y="2227758"/>
            <a:ext cx="1200374" cy="1201242"/>
          </a:xfrm>
        </p:spPr>
        <p:txBody>
          <a:bodyPr rtlCol="0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10" name="文字版面配置區 28">
            <a:extLst>
              <a:ext uri="{FF2B5EF4-FFF2-40B4-BE49-F238E27FC236}">
                <a16:creationId xmlns:a16="http://schemas.microsoft.com/office/drawing/2014/main" id="{CC3A7E03-4F06-4380-90A1-845651EEA3C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123351" y="2426400"/>
            <a:ext cx="2281237" cy="347662"/>
          </a:xfrm>
        </p:spPr>
        <p:txBody>
          <a:bodyPr lIns="0" tIns="0" rIns="0" bIns="0" rtlCol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姓名</a:t>
            </a:r>
          </a:p>
        </p:txBody>
      </p:sp>
      <p:sp>
        <p:nvSpPr>
          <p:cNvPr id="11" name="文字版面配置區 28">
            <a:extLst>
              <a:ext uri="{FF2B5EF4-FFF2-40B4-BE49-F238E27FC236}">
                <a16:creationId xmlns:a16="http://schemas.microsoft.com/office/drawing/2014/main" id="{31AF5791-727B-438A-A7EF-5D132167C89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123350" y="2811646"/>
            <a:ext cx="2281237" cy="347662"/>
          </a:xfrm>
        </p:spPr>
        <p:txBody>
          <a:bodyPr lIns="0" tIns="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職稱</a:t>
            </a:r>
          </a:p>
        </p:txBody>
      </p:sp>
      <p:sp>
        <p:nvSpPr>
          <p:cNvPr id="7" name="圖片版面配置區 23">
            <a:extLst>
              <a:ext uri="{FF2B5EF4-FFF2-40B4-BE49-F238E27FC236}">
                <a16:creationId xmlns:a16="http://schemas.microsoft.com/office/drawing/2014/main" id="{9ABA5222-6FD6-405B-8AC8-18022C36590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495813" y="2227758"/>
            <a:ext cx="1200374" cy="1201242"/>
          </a:xfrm>
        </p:spPr>
        <p:txBody>
          <a:bodyPr rtlCol="0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12" name="文字版面配置區 28">
            <a:extLst>
              <a:ext uri="{FF2B5EF4-FFF2-40B4-BE49-F238E27FC236}">
                <a16:creationId xmlns:a16="http://schemas.microsoft.com/office/drawing/2014/main" id="{A1A33FCF-D2EB-478E-8679-428657895F7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870817" y="2422565"/>
            <a:ext cx="2281237" cy="347662"/>
          </a:xfrm>
        </p:spPr>
        <p:txBody>
          <a:bodyPr lIns="0" tIns="0" rIns="0" bIns="0" rtlCol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姓名</a:t>
            </a:r>
          </a:p>
        </p:txBody>
      </p:sp>
      <p:sp>
        <p:nvSpPr>
          <p:cNvPr id="13" name="文字版面配置區 28">
            <a:extLst>
              <a:ext uri="{FF2B5EF4-FFF2-40B4-BE49-F238E27FC236}">
                <a16:creationId xmlns:a16="http://schemas.microsoft.com/office/drawing/2014/main" id="{55274EF8-F641-41B2-89C1-FD94AFA4868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70816" y="2807811"/>
            <a:ext cx="2281237" cy="347662"/>
          </a:xfrm>
        </p:spPr>
        <p:txBody>
          <a:bodyPr lIns="0" tIns="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職稱</a:t>
            </a:r>
          </a:p>
        </p:txBody>
      </p:sp>
      <p:sp>
        <p:nvSpPr>
          <p:cNvPr id="8" name="圖片版面配置區 23">
            <a:extLst>
              <a:ext uri="{FF2B5EF4-FFF2-40B4-BE49-F238E27FC236}">
                <a16:creationId xmlns:a16="http://schemas.microsoft.com/office/drawing/2014/main" id="{124DE785-775F-4AE4-94B3-FA728188EBA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50429" y="4254273"/>
            <a:ext cx="1200374" cy="1201242"/>
          </a:xfrm>
        </p:spPr>
        <p:txBody>
          <a:bodyPr rtlCol="0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14" name="文字版面配置區 28">
            <a:extLst>
              <a:ext uri="{FF2B5EF4-FFF2-40B4-BE49-F238E27FC236}">
                <a16:creationId xmlns:a16="http://schemas.microsoft.com/office/drawing/2014/main" id="{5A429D4E-B795-4E55-852E-9E161F9EBD3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123351" y="4498793"/>
            <a:ext cx="2281237" cy="347662"/>
          </a:xfrm>
        </p:spPr>
        <p:txBody>
          <a:bodyPr lIns="0" tIns="0" rIns="0" bIns="0" rtlCol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姓名</a:t>
            </a:r>
          </a:p>
        </p:txBody>
      </p:sp>
      <p:sp>
        <p:nvSpPr>
          <p:cNvPr id="15" name="文字版面配置區 28">
            <a:extLst>
              <a:ext uri="{FF2B5EF4-FFF2-40B4-BE49-F238E27FC236}">
                <a16:creationId xmlns:a16="http://schemas.microsoft.com/office/drawing/2014/main" id="{41D297CB-52EE-4DE4-AEAC-CD4AAF2BF17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123350" y="4884039"/>
            <a:ext cx="2281237" cy="347662"/>
          </a:xfrm>
        </p:spPr>
        <p:txBody>
          <a:bodyPr lIns="0" tIns="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職稱</a:t>
            </a:r>
          </a:p>
        </p:txBody>
      </p:sp>
      <p:sp>
        <p:nvSpPr>
          <p:cNvPr id="9" name="圖片版面配置區 23">
            <a:extLst>
              <a:ext uri="{FF2B5EF4-FFF2-40B4-BE49-F238E27FC236}">
                <a16:creationId xmlns:a16="http://schemas.microsoft.com/office/drawing/2014/main" id="{F5694B35-7776-4DB9-9EB7-3AF076EC357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495813" y="4254273"/>
            <a:ext cx="1200374" cy="1201242"/>
          </a:xfrm>
        </p:spPr>
        <p:txBody>
          <a:bodyPr rtlCol="0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16" name="文字版面配置區 28">
            <a:extLst>
              <a:ext uri="{FF2B5EF4-FFF2-40B4-BE49-F238E27FC236}">
                <a16:creationId xmlns:a16="http://schemas.microsoft.com/office/drawing/2014/main" id="{AD7B736B-3A10-499F-8F23-4437982C823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870817" y="4498793"/>
            <a:ext cx="2281237" cy="347662"/>
          </a:xfrm>
        </p:spPr>
        <p:txBody>
          <a:bodyPr lIns="0" tIns="0" rIns="0" bIns="0" rtlCol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姓名</a:t>
            </a:r>
          </a:p>
        </p:txBody>
      </p:sp>
      <p:sp>
        <p:nvSpPr>
          <p:cNvPr id="17" name="文字版面配置區 28">
            <a:extLst>
              <a:ext uri="{FF2B5EF4-FFF2-40B4-BE49-F238E27FC236}">
                <a16:creationId xmlns:a16="http://schemas.microsoft.com/office/drawing/2014/main" id="{07165540-290D-4A38-87DE-F52B05BD6A1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870816" y="4884039"/>
            <a:ext cx="2281237" cy="347662"/>
          </a:xfrm>
        </p:spPr>
        <p:txBody>
          <a:bodyPr lIns="0" tIns="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職稱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A0C71211-4520-46A1-9487-4AE49C3239E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1000" y="6356350"/>
            <a:ext cx="1569803" cy="365125"/>
          </a:xfrm>
        </p:spPr>
        <p:txBody>
          <a:bodyPr rtlCol="0">
            <a:noAutofit/>
          </a:bodyPr>
          <a:lstStyle>
            <a:lvl1pPr>
              <a:defRPr>
                <a:solidFill>
                  <a:schemeClr val="accent3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048C0665-835A-4CF9-BF7B-6D8A73E19DEE}" type="datetime1">
              <a:rPr lang="zh-TW" altLang="en-US" noProof="0" smtClean="0"/>
              <a:t>2022/9/16</a:t>
            </a:fld>
            <a:endParaRPr lang="zh-TW" altLang="en-US" noProof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71106" y="6356350"/>
            <a:ext cx="4114800" cy="365125"/>
          </a:xfrm>
        </p:spPr>
        <p:txBody>
          <a:bodyPr rtlCol="0">
            <a:noAutofit/>
          </a:bodyPr>
          <a:lstStyle>
            <a:lvl1pPr>
              <a:defRPr>
                <a:solidFill>
                  <a:schemeClr val="accent3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 noProof="0"/>
              <a:t>簡報標題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32334" y="6356350"/>
            <a:ext cx="1167495" cy="365125"/>
          </a:xfrm>
        </p:spPr>
        <p:txBody>
          <a:bodyPr rtlCol="0">
            <a:noAutofit/>
          </a:bodyPr>
          <a:lstStyle>
            <a:lvl1pPr>
              <a:defRPr>
                <a:solidFill>
                  <a:schemeClr val="accent3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294A09A9-5501-47C1-A89A-A340965A2BE2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  <p:sp>
        <p:nvSpPr>
          <p:cNvPr id="19" name="手繪多邊形 18">
            <a:extLst>
              <a:ext uri="{FF2B5EF4-FFF2-40B4-BE49-F238E27FC236}">
                <a16:creationId xmlns:a16="http://schemas.microsoft.com/office/drawing/2014/main" id="{AAB3BC7E-B34F-EF47-B125-1574C5484E22}"/>
              </a:ext>
            </a:extLst>
          </p:cNvPr>
          <p:cNvSpPr/>
          <p:nvPr userDrawn="1"/>
        </p:nvSpPr>
        <p:spPr>
          <a:xfrm rot="16200000" flipV="1">
            <a:off x="9499940" y="355410"/>
            <a:ext cx="1881641" cy="1167493"/>
          </a:xfrm>
          <a:custGeom>
            <a:avLst/>
            <a:gdLst>
              <a:gd name="connsiteX0" fmla="*/ 1881641 w 1881641"/>
              <a:gd name="connsiteY0" fmla="*/ 1167473 h 1167493"/>
              <a:gd name="connsiteX1" fmla="*/ 1881641 w 1881641"/>
              <a:gd name="connsiteY1" fmla="*/ 1167493 h 1167493"/>
              <a:gd name="connsiteX2" fmla="*/ 1167493 w 1881641"/>
              <a:gd name="connsiteY2" fmla="*/ 1167493 h 1167493"/>
              <a:gd name="connsiteX3" fmla="*/ 0 w 1881641"/>
              <a:gd name="connsiteY3" fmla="*/ 0 h 1167493"/>
              <a:gd name="connsiteX4" fmla="*/ 714149 w 1881641"/>
              <a:gd name="connsiteY4" fmla="*/ 0 h 1167493"/>
              <a:gd name="connsiteX5" fmla="*/ 1875614 w 1881641"/>
              <a:gd name="connsiteY5" fmla="*/ 1048124 h 1167493"/>
              <a:gd name="connsiteX6" fmla="*/ 1881641 w 1881641"/>
              <a:gd name="connsiteY6" fmla="*/ 1167473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81641" h="1167493">
                <a:moveTo>
                  <a:pt x="1881641" y="1167473"/>
                </a:moveTo>
                <a:lnTo>
                  <a:pt x="1881641" y="1167493"/>
                </a:lnTo>
                <a:lnTo>
                  <a:pt x="1167493" y="1167493"/>
                </a:lnTo>
                <a:cubicBezTo>
                  <a:pt x="522704" y="1167493"/>
                  <a:pt x="0" y="644789"/>
                  <a:pt x="0" y="0"/>
                </a:cubicBezTo>
                <a:lnTo>
                  <a:pt x="714149" y="0"/>
                </a:lnTo>
                <a:cubicBezTo>
                  <a:pt x="1318639" y="0"/>
                  <a:pt x="1815827" y="459408"/>
                  <a:pt x="1875614" y="1048124"/>
                </a:cubicBezTo>
                <a:lnTo>
                  <a:pt x="1881641" y="1167473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1" name="手繪多邊形 20">
            <a:extLst>
              <a:ext uri="{FF2B5EF4-FFF2-40B4-BE49-F238E27FC236}">
                <a16:creationId xmlns:a16="http://schemas.microsoft.com/office/drawing/2014/main" id="{7CBC82D0-4F72-C649-8B7F-D4B087957B6C}"/>
              </a:ext>
            </a:extLst>
          </p:cNvPr>
          <p:cNvSpPr/>
          <p:nvPr userDrawn="1"/>
        </p:nvSpPr>
        <p:spPr>
          <a:xfrm flipH="1">
            <a:off x="10866436" y="1879977"/>
            <a:ext cx="1325563" cy="1325563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5" name="手繪多邊形​​(F) 24">
            <a:extLst>
              <a:ext uri="{FF2B5EF4-FFF2-40B4-BE49-F238E27FC236}">
                <a16:creationId xmlns:a16="http://schemas.microsoft.com/office/drawing/2014/main" id="{9383F23A-D872-2A4C-B386-A9D269BE694D}"/>
              </a:ext>
            </a:extLst>
          </p:cNvPr>
          <p:cNvSpPr/>
          <p:nvPr userDrawn="1"/>
        </p:nvSpPr>
        <p:spPr>
          <a:xfrm>
            <a:off x="11024507" y="-1664"/>
            <a:ext cx="1167494" cy="1881641"/>
          </a:xfrm>
          <a:custGeom>
            <a:avLst/>
            <a:gdLst>
              <a:gd name="connsiteX0" fmla="*/ 1167473 w 1167494"/>
              <a:gd name="connsiteY0" fmla="*/ 0 h 1881641"/>
              <a:gd name="connsiteX1" fmla="*/ 1167493 w 1167494"/>
              <a:gd name="connsiteY1" fmla="*/ 0 h 1881641"/>
              <a:gd name="connsiteX2" fmla="*/ 1167493 w 1167494"/>
              <a:gd name="connsiteY2" fmla="*/ 714148 h 1881641"/>
              <a:gd name="connsiteX3" fmla="*/ 1166666 w 1167494"/>
              <a:gd name="connsiteY3" fmla="*/ 730534 h 1881641"/>
              <a:gd name="connsiteX4" fmla="*/ 1167494 w 1167494"/>
              <a:gd name="connsiteY4" fmla="*/ 730534 h 1881641"/>
              <a:gd name="connsiteX5" fmla="*/ 1167494 w 1167494"/>
              <a:gd name="connsiteY5" fmla="*/ 1378059 h 1881641"/>
              <a:gd name="connsiteX6" fmla="*/ 1167493 w 1167494"/>
              <a:gd name="connsiteY6" fmla="*/ 1378059 h 1881641"/>
              <a:gd name="connsiteX7" fmla="*/ 1167493 w 1167494"/>
              <a:gd name="connsiteY7" fmla="*/ 1881641 h 1881641"/>
              <a:gd name="connsiteX8" fmla="*/ 0 w 1167494"/>
              <a:gd name="connsiteY8" fmla="*/ 1881641 h 1881641"/>
              <a:gd name="connsiteX9" fmla="*/ 0 w 1167494"/>
              <a:gd name="connsiteY9" fmla="*/ 1234116 h 1881641"/>
              <a:gd name="connsiteX10" fmla="*/ 0 w 1167494"/>
              <a:gd name="connsiteY10" fmla="*/ 1167492 h 1881641"/>
              <a:gd name="connsiteX11" fmla="*/ 1048124 w 1167494"/>
              <a:gd name="connsiteY11" fmla="*/ 6027 h 1881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67494" h="1881641">
                <a:moveTo>
                  <a:pt x="1167473" y="0"/>
                </a:moveTo>
                <a:lnTo>
                  <a:pt x="1167493" y="0"/>
                </a:lnTo>
                <a:lnTo>
                  <a:pt x="1167493" y="714148"/>
                </a:lnTo>
                <a:lnTo>
                  <a:pt x="1166666" y="730534"/>
                </a:lnTo>
                <a:lnTo>
                  <a:pt x="1167494" y="730534"/>
                </a:lnTo>
                <a:lnTo>
                  <a:pt x="1167494" y="1378059"/>
                </a:lnTo>
                <a:lnTo>
                  <a:pt x="1167493" y="1378059"/>
                </a:lnTo>
                <a:lnTo>
                  <a:pt x="1167493" y="1881641"/>
                </a:lnTo>
                <a:lnTo>
                  <a:pt x="0" y="1881641"/>
                </a:lnTo>
                <a:lnTo>
                  <a:pt x="0" y="1234116"/>
                </a:lnTo>
                <a:lnTo>
                  <a:pt x="0" y="1167492"/>
                </a:lnTo>
                <a:cubicBezTo>
                  <a:pt x="0" y="563002"/>
                  <a:pt x="459408" y="65814"/>
                  <a:pt x="1048124" y="6027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6" name="橢圓​​ 25">
            <a:extLst>
              <a:ext uri="{FF2B5EF4-FFF2-40B4-BE49-F238E27FC236}">
                <a16:creationId xmlns:a16="http://schemas.microsoft.com/office/drawing/2014/main" id="{9221FFDB-AAE2-5943-97A1-82D66AE05DB4}"/>
              </a:ext>
            </a:extLst>
          </p:cNvPr>
          <p:cNvSpPr/>
          <p:nvPr userDrawn="1"/>
        </p:nvSpPr>
        <p:spPr>
          <a:xfrm>
            <a:off x="10334091" y="2737752"/>
            <a:ext cx="1380830" cy="138083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7" name="手繪多邊形​​(F) 26">
            <a:extLst>
              <a:ext uri="{FF2B5EF4-FFF2-40B4-BE49-F238E27FC236}">
                <a16:creationId xmlns:a16="http://schemas.microsoft.com/office/drawing/2014/main" id="{2E58EEF7-63CA-A845-BAC4-9D3BE05918B5}"/>
              </a:ext>
            </a:extLst>
          </p:cNvPr>
          <p:cNvSpPr/>
          <p:nvPr userDrawn="1"/>
        </p:nvSpPr>
        <p:spPr>
          <a:xfrm rot="16200000" flipH="1">
            <a:off x="10667432" y="5333432"/>
            <a:ext cx="1881641" cy="1167493"/>
          </a:xfrm>
          <a:custGeom>
            <a:avLst/>
            <a:gdLst>
              <a:gd name="connsiteX0" fmla="*/ 1881641 w 1881641"/>
              <a:gd name="connsiteY0" fmla="*/ 1167473 h 1167493"/>
              <a:gd name="connsiteX1" fmla="*/ 1881641 w 1881641"/>
              <a:gd name="connsiteY1" fmla="*/ 1167493 h 1167493"/>
              <a:gd name="connsiteX2" fmla="*/ 1167493 w 1881641"/>
              <a:gd name="connsiteY2" fmla="*/ 1167493 h 1167493"/>
              <a:gd name="connsiteX3" fmla="*/ 0 w 1881641"/>
              <a:gd name="connsiteY3" fmla="*/ 0 h 1167493"/>
              <a:gd name="connsiteX4" fmla="*/ 714149 w 1881641"/>
              <a:gd name="connsiteY4" fmla="*/ 0 h 1167493"/>
              <a:gd name="connsiteX5" fmla="*/ 1875614 w 1881641"/>
              <a:gd name="connsiteY5" fmla="*/ 1048124 h 1167493"/>
              <a:gd name="connsiteX6" fmla="*/ 1881641 w 1881641"/>
              <a:gd name="connsiteY6" fmla="*/ 1167473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81641" h="1167493">
                <a:moveTo>
                  <a:pt x="1881641" y="1167473"/>
                </a:moveTo>
                <a:lnTo>
                  <a:pt x="1881641" y="1167493"/>
                </a:lnTo>
                <a:lnTo>
                  <a:pt x="1167493" y="1167493"/>
                </a:lnTo>
                <a:cubicBezTo>
                  <a:pt x="522704" y="1167493"/>
                  <a:pt x="0" y="644789"/>
                  <a:pt x="0" y="0"/>
                </a:cubicBezTo>
                <a:lnTo>
                  <a:pt x="714149" y="0"/>
                </a:lnTo>
                <a:cubicBezTo>
                  <a:pt x="1318639" y="0"/>
                  <a:pt x="1815827" y="459408"/>
                  <a:pt x="1875614" y="1048124"/>
                </a:cubicBezTo>
                <a:lnTo>
                  <a:pt x="1881641" y="116747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8" name="手繪多邊形 27">
            <a:extLst>
              <a:ext uri="{FF2B5EF4-FFF2-40B4-BE49-F238E27FC236}">
                <a16:creationId xmlns:a16="http://schemas.microsoft.com/office/drawing/2014/main" id="{757A4624-D8ED-2E4B-AF8C-00DFA6A72D5F}"/>
              </a:ext>
            </a:extLst>
          </p:cNvPr>
          <p:cNvSpPr/>
          <p:nvPr userDrawn="1"/>
        </p:nvSpPr>
        <p:spPr>
          <a:xfrm flipV="1">
            <a:off x="9857012" y="3651505"/>
            <a:ext cx="1325563" cy="1325563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9" name="手繪多邊形​​(F) 28">
            <a:extLst>
              <a:ext uri="{FF2B5EF4-FFF2-40B4-BE49-F238E27FC236}">
                <a16:creationId xmlns:a16="http://schemas.microsoft.com/office/drawing/2014/main" id="{DF312EF8-91BE-5946-BE31-8CFE107A2FEA}"/>
              </a:ext>
            </a:extLst>
          </p:cNvPr>
          <p:cNvSpPr/>
          <p:nvPr userDrawn="1"/>
        </p:nvSpPr>
        <p:spPr>
          <a:xfrm flipH="1" flipV="1">
            <a:off x="9857013" y="4976359"/>
            <a:ext cx="1167494" cy="1881641"/>
          </a:xfrm>
          <a:custGeom>
            <a:avLst/>
            <a:gdLst>
              <a:gd name="connsiteX0" fmla="*/ 1167473 w 1167494"/>
              <a:gd name="connsiteY0" fmla="*/ 0 h 1881641"/>
              <a:gd name="connsiteX1" fmla="*/ 1167493 w 1167494"/>
              <a:gd name="connsiteY1" fmla="*/ 0 h 1881641"/>
              <a:gd name="connsiteX2" fmla="*/ 1167493 w 1167494"/>
              <a:gd name="connsiteY2" fmla="*/ 714148 h 1881641"/>
              <a:gd name="connsiteX3" fmla="*/ 1166666 w 1167494"/>
              <a:gd name="connsiteY3" fmla="*/ 730534 h 1881641"/>
              <a:gd name="connsiteX4" fmla="*/ 1167494 w 1167494"/>
              <a:gd name="connsiteY4" fmla="*/ 730534 h 1881641"/>
              <a:gd name="connsiteX5" fmla="*/ 1167494 w 1167494"/>
              <a:gd name="connsiteY5" fmla="*/ 1378059 h 1881641"/>
              <a:gd name="connsiteX6" fmla="*/ 1167493 w 1167494"/>
              <a:gd name="connsiteY6" fmla="*/ 1378059 h 1881641"/>
              <a:gd name="connsiteX7" fmla="*/ 1167493 w 1167494"/>
              <a:gd name="connsiteY7" fmla="*/ 1881641 h 1881641"/>
              <a:gd name="connsiteX8" fmla="*/ 0 w 1167494"/>
              <a:gd name="connsiteY8" fmla="*/ 1881641 h 1881641"/>
              <a:gd name="connsiteX9" fmla="*/ 0 w 1167494"/>
              <a:gd name="connsiteY9" fmla="*/ 1234116 h 1881641"/>
              <a:gd name="connsiteX10" fmla="*/ 0 w 1167494"/>
              <a:gd name="connsiteY10" fmla="*/ 1167492 h 1881641"/>
              <a:gd name="connsiteX11" fmla="*/ 1048124 w 1167494"/>
              <a:gd name="connsiteY11" fmla="*/ 6027 h 1881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67494" h="1881641">
                <a:moveTo>
                  <a:pt x="1167473" y="0"/>
                </a:moveTo>
                <a:lnTo>
                  <a:pt x="1167493" y="0"/>
                </a:lnTo>
                <a:lnTo>
                  <a:pt x="1167493" y="714148"/>
                </a:lnTo>
                <a:lnTo>
                  <a:pt x="1166666" y="730534"/>
                </a:lnTo>
                <a:lnTo>
                  <a:pt x="1167494" y="730534"/>
                </a:lnTo>
                <a:lnTo>
                  <a:pt x="1167494" y="1378059"/>
                </a:lnTo>
                <a:lnTo>
                  <a:pt x="1167493" y="1378059"/>
                </a:lnTo>
                <a:lnTo>
                  <a:pt x="1167493" y="1881641"/>
                </a:lnTo>
                <a:lnTo>
                  <a:pt x="0" y="1881641"/>
                </a:lnTo>
                <a:lnTo>
                  <a:pt x="0" y="1234116"/>
                </a:lnTo>
                <a:lnTo>
                  <a:pt x="0" y="1167492"/>
                </a:lnTo>
                <a:cubicBezTo>
                  <a:pt x="0" y="563002"/>
                  <a:pt x="459408" y="65814"/>
                  <a:pt x="1048124" y="6027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1544191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整個團隊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標題 1">
            <a:extLst>
              <a:ext uri="{FF2B5EF4-FFF2-40B4-BE49-F238E27FC236}">
                <a16:creationId xmlns:a16="http://schemas.microsoft.com/office/drawing/2014/main" id="{6825B690-1AD7-4243-AC42-D2CF19B7B0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430" y="381000"/>
            <a:ext cx="10678142" cy="1325563"/>
          </a:xfrm>
        </p:spPr>
        <p:txBody>
          <a:bodyPr lIns="0" rtlCol="0" anchor="b">
            <a:noAutofit/>
          </a:bodyPr>
          <a:lstStyle>
            <a:lvl1pPr>
              <a:defRPr sz="4800" b="1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6" name="圖片版面配置區 23">
            <a:extLst>
              <a:ext uri="{FF2B5EF4-FFF2-40B4-BE49-F238E27FC236}">
                <a16:creationId xmlns:a16="http://schemas.microsoft.com/office/drawing/2014/main" id="{5E48B363-63E8-4F17-842B-53AD935A65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0429" y="2068734"/>
            <a:ext cx="904987" cy="905641"/>
          </a:xfrm>
        </p:spPr>
        <p:txBody>
          <a:bodyPr rtlCol="0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31" name="文字版面配置區 28">
            <a:extLst>
              <a:ext uri="{FF2B5EF4-FFF2-40B4-BE49-F238E27FC236}">
                <a16:creationId xmlns:a16="http://schemas.microsoft.com/office/drawing/2014/main" id="{1825005B-0520-EC49-9A5C-554CB700387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0430" y="2994545"/>
            <a:ext cx="2281237" cy="347662"/>
          </a:xfrm>
        </p:spPr>
        <p:txBody>
          <a:bodyPr lIns="0" tIns="0" rIns="0" bIns="0" rtlCol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姓名</a:t>
            </a:r>
          </a:p>
        </p:txBody>
      </p:sp>
      <p:sp>
        <p:nvSpPr>
          <p:cNvPr id="32" name="文字版面配置區 28">
            <a:extLst>
              <a:ext uri="{FF2B5EF4-FFF2-40B4-BE49-F238E27FC236}">
                <a16:creationId xmlns:a16="http://schemas.microsoft.com/office/drawing/2014/main" id="{B6697B92-AF89-2C46-BC1E-6CB47E8EA42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50429" y="3379791"/>
            <a:ext cx="2281237" cy="347662"/>
          </a:xfrm>
        </p:spPr>
        <p:txBody>
          <a:bodyPr lIns="0" tIns="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職稱</a:t>
            </a:r>
          </a:p>
        </p:txBody>
      </p:sp>
      <p:sp>
        <p:nvSpPr>
          <p:cNvPr id="33" name="圖片版面配置區 23">
            <a:extLst>
              <a:ext uri="{FF2B5EF4-FFF2-40B4-BE49-F238E27FC236}">
                <a16:creationId xmlns:a16="http://schemas.microsoft.com/office/drawing/2014/main" id="{FA9FEBB0-45F1-DF45-89C4-B343F8B20BA0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549397" y="2068734"/>
            <a:ext cx="904987" cy="905641"/>
          </a:xfrm>
        </p:spPr>
        <p:txBody>
          <a:bodyPr rtlCol="0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34" name="文字版面配置區 28">
            <a:extLst>
              <a:ext uri="{FF2B5EF4-FFF2-40B4-BE49-F238E27FC236}">
                <a16:creationId xmlns:a16="http://schemas.microsoft.com/office/drawing/2014/main" id="{EF331731-A7FC-C245-A9C1-0B1A2E994DB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549398" y="2994545"/>
            <a:ext cx="2281237" cy="347662"/>
          </a:xfrm>
        </p:spPr>
        <p:txBody>
          <a:bodyPr lIns="0" tIns="0" rIns="0" bIns="0" rtlCol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姓名</a:t>
            </a:r>
          </a:p>
        </p:txBody>
      </p:sp>
      <p:sp>
        <p:nvSpPr>
          <p:cNvPr id="35" name="文字版面配置區 28">
            <a:extLst>
              <a:ext uri="{FF2B5EF4-FFF2-40B4-BE49-F238E27FC236}">
                <a16:creationId xmlns:a16="http://schemas.microsoft.com/office/drawing/2014/main" id="{313B974E-E762-EE48-B2DF-C8F10DF7344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549397" y="3379791"/>
            <a:ext cx="2281237" cy="347662"/>
          </a:xfrm>
        </p:spPr>
        <p:txBody>
          <a:bodyPr lIns="0" tIns="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職稱</a:t>
            </a:r>
          </a:p>
        </p:txBody>
      </p:sp>
      <p:sp>
        <p:nvSpPr>
          <p:cNvPr id="36" name="圖片版面配置區 23">
            <a:extLst>
              <a:ext uri="{FF2B5EF4-FFF2-40B4-BE49-F238E27FC236}">
                <a16:creationId xmlns:a16="http://schemas.microsoft.com/office/drawing/2014/main" id="{8BA62E8C-79E6-D245-B706-FFB1E051B2D6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348367" y="2068734"/>
            <a:ext cx="904987" cy="905641"/>
          </a:xfrm>
        </p:spPr>
        <p:txBody>
          <a:bodyPr rtlCol="0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37" name="文字版面配置區 28">
            <a:extLst>
              <a:ext uri="{FF2B5EF4-FFF2-40B4-BE49-F238E27FC236}">
                <a16:creationId xmlns:a16="http://schemas.microsoft.com/office/drawing/2014/main" id="{4199EE50-5386-0446-8ADA-23C1B0D6EA4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348368" y="2994545"/>
            <a:ext cx="2281237" cy="347662"/>
          </a:xfrm>
        </p:spPr>
        <p:txBody>
          <a:bodyPr lIns="0" tIns="0" rIns="0" bIns="0" rtlCol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姓名</a:t>
            </a:r>
          </a:p>
        </p:txBody>
      </p:sp>
      <p:sp>
        <p:nvSpPr>
          <p:cNvPr id="38" name="文字版面配置區 28">
            <a:extLst>
              <a:ext uri="{FF2B5EF4-FFF2-40B4-BE49-F238E27FC236}">
                <a16:creationId xmlns:a16="http://schemas.microsoft.com/office/drawing/2014/main" id="{478AB5CA-B5A5-934D-BF51-1485953A703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348367" y="3379791"/>
            <a:ext cx="2281237" cy="347662"/>
          </a:xfrm>
        </p:spPr>
        <p:txBody>
          <a:bodyPr lIns="0" tIns="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職稱</a:t>
            </a:r>
          </a:p>
        </p:txBody>
      </p:sp>
      <p:sp>
        <p:nvSpPr>
          <p:cNvPr id="39" name="圖片版面配置區 23">
            <a:extLst>
              <a:ext uri="{FF2B5EF4-FFF2-40B4-BE49-F238E27FC236}">
                <a16:creationId xmlns:a16="http://schemas.microsoft.com/office/drawing/2014/main" id="{3D78BE06-1FC7-3C43-BD15-F4137B564B58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9147335" y="2068734"/>
            <a:ext cx="904987" cy="905641"/>
          </a:xfrm>
        </p:spPr>
        <p:txBody>
          <a:bodyPr rtlCol="0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40" name="文字版面配置區 28">
            <a:extLst>
              <a:ext uri="{FF2B5EF4-FFF2-40B4-BE49-F238E27FC236}">
                <a16:creationId xmlns:a16="http://schemas.microsoft.com/office/drawing/2014/main" id="{14F01FCC-4797-0343-8739-20331C751C1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147336" y="2994545"/>
            <a:ext cx="2281237" cy="347662"/>
          </a:xfrm>
        </p:spPr>
        <p:txBody>
          <a:bodyPr lIns="0" tIns="0" rIns="0" bIns="0" rtlCol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姓名</a:t>
            </a:r>
          </a:p>
        </p:txBody>
      </p:sp>
      <p:sp>
        <p:nvSpPr>
          <p:cNvPr id="41" name="文字版面配置區 28">
            <a:extLst>
              <a:ext uri="{FF2B5EF4-FFF2-40B4-BE49-F238E27FC236}">
                <a16:creationId xmlns:a16="http://schemas.microsoft.com/office/drawing/2014/main" id="{33FBE6CA-EC7A-1A4B-ADA3-6B78F2DE09C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147335" y="3379791"/>
            <a:ext cx="2281237" cy="347662"/>
          </a:xfrm>
        </p:spPr>
        <p:txBody>
          <a:bodyPr lIns="0" tIns="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職稱</a:t>
            </a:r>
          </a:p>
        </p:txBody>
      </p:sp>
      <p:sp>
        <p:nvSpPr>
          <p:cNvPr id="42" name="圖片版面配置區 23">
            <a:extLst>
              <a:ext uri="{FF2B5EF4-FFF2-40B4-BE49-F238E27FC236}">
                <a16:creationId xmlns:a16="http://schemas.microsoft.com/office/drawing/2014/main" id="{6DD7CCE4-AD48-B64F-909E-F88961FBDFC5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750429" y="4118551"/>
            <a:ext cx="904987" cy="905641"/>
          </a:xfrm>
        </p:spPr>
        <p:txBody>
          <a:bodyPr rtlCol="0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43" name="文字版面配置區 28">
            <a:extLst>
              <a:ext uri="{FF2B5EF4-FFF2-40B4-BE49-F238E27FC236}">
                <a16:creationId xmlns:a16="http://schemas.microsoft.com/office/drawing/2014/main" id="{C076E7E2-3D95-EA47-BF86-444615F1F14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50430" y="5044362"/>
            <a:ext cx="2281237" cy="347662"/>
          </a:xfrm>
        </p:spPr>
        <p:txBody>
          <a:bodyPr lIns="0" tIns="0" rIns="0" bIns="0" rtlCol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姓名</a:t>
            </a:r>
          </a:p>
        </p:txBody>
      </p:sp>
      <p:sp>
        <p:nvSpPr>
          <p:cNvPr id="44" name="文字版面配置區 28">
            <a:extLst>
              <a:ext uri="{FF2B5EF4-FFF2-40B4-BE49-F238E27FC236}">
                <a16:creationId xmlns:a16="http://schemas.microsoft.com/office/drawing/2014/main" id="{612499D2-373C-3940-97A5-FCA8B245BE45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750429" y="5429608"/>
            <a:ext cx="2281237" cy="347662"/>
          </a:xfrm>
        </p:spPr>
        <p:txBody>
          <a:bodyPr lIns="0" tIns="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職稱</a:t>
            </a:r>
          </a:p>
        </p:txBody>
      </p:sp>
      <p:sp>
        <p:nvSpPr>
          <p:cNvPr id="45" name="圖片版面配置區 23">
            <a:extLst>
              <a:ext uri="{FF2B5EF4-FFF2-40B4-BE49-F238E27FC236}">
                <a16:creationId xmlns:a16="http://schemas.microsoft.com/office/drawing/2014/main" id="{24B34D6D-4F7E-3942-B8D7-9970BDE53C10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3549397" y="4118551"/>
            <a:ext cx="904987" cy="905641"/>
          </a:xfrm>
        </p:spPr>
        <p:txBody>
          <a:bodyPr rtlCol="0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46" name="文字版面配置區 28">
            <a:extLst>
              <a:ext uri="{FF2B5EF4-FFF2-40B4-BE49-F238E27FC236}">
                <a16:creationId xmlns:a16="http://schemas.microsoft.com/office/drawing/2014/main" id="{D34EDB1D-7E85-D242-B6AE-F6D6907D325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549398" y="5044362"/>
            <a:ext cx="2281237" cy="347662"/>
          </a:xfrm>
        </p:spPr>
        <p:txBody>
          <a:bodyPr lIns="0" tIns="0" rIns="0" bIns="0" rtlCol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姓名</a:t>
            </a:r>
          </a:p>
        </p:txBody>
      </p:sp>
      <p:sp>
        <p:nvSpPr>
          <p:cNvPr id="47" name="文字版面配置區 28">
            <a:extLst>
              <a:ext uri="{FF2B5EF4-FFF2-40B4-BE49-F238E27FC236}">
                <a16:creationId xmlns:a16="http://schemas.microsoft.com/office/drawing/2014/main" id="{3E3BFFF0-114B-6D42-B5E0-8020AC2E26BF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3549397" y="5429608"/>
            <a:ext cx="2281237" cy="347662"/>
          </a:xfrm>
        </p:spPr>
        <p:txBody>
          <a:bodyPr lIns="0" tIns="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職稱</a:t>
            </a:r>
          </a:p>
        </p:txBody>
      </p:sp>
      <p:sp>
        <p:nvSpPr>
          <p:cNvPr id="48" name="圖片版面配置區 23">
            <a:extLst>
              <a:ext uri="{FF2B5EF4-FFF2-40B4-BE49-F238E27FC236}">
                <a16:creationId xmlns:a16="http://schemas.microsoft.com/office/drawing/2014/main" id="{EB4488EE-E854-724E-95AE-B9943EE249EA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6348367" y="4118551"/>
            <a:ext cx="904987" cy="905641"/>
          </a:xfrm>
        </p:spPr>
        <p:txBody>
          <a:bodyPr rtlCol="0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49" name="文字版面配置區 28">
            <a:extLst>
              <a:ext uri="{FF2B5EF4-FFF2-40B4-BE49-F238E27FC236}">
                <a16:creationId xmlns:a16="http://schemas.microsoft.com/office/drawing/2014/main" id="{C5551B4D-583E-D644-9069-EC096CE76F50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348368" y="5044362"/>
            <a:ext cx="2281237" cy="347662"/>
          </a:xfrm>
        </p:spPr>
        <p:txBody>
          <a:bodyPr lIns="0" tIns="0" rIns="0" bIns="0" rtlCol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姓名</a:t>
            </a:r>
          </a:p>
        </p:txBody>
      </p:sp>
      <p:sp>
        <p:nvSpPr>
          <p:cNvPr id="50" name="文字版面配置區 28">
            <a:extLst>
              <a:ext uri="{FF2B5EF4-FFF2-40B4-BE49-F238E27FC236}">
                <a16:creationId xmlns:a16="http://schemas.microsoft.com/office/drawing/2014/main" id="{E30C4783-1643-2243-BB4F-E99E04D9216B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348367" y="5429608"/>
            <a:ext cx="2281237" cy="347662"/>
          </a:xfrm>
        </p:spPr>
        <p:txBody>
          <a:bodyPr lIns="0" tIns="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職稱</a:t>
            </a:r>
          </a:p>
        </p:txBody>
      </p:sp>
      <p:sp>
        <p:nvSpPr>
          <p:cNvPr id="51" name="圖片版面配置區 23">
            <a:extLst>
              <a:ext uri="{FF2B5EF4-FFF2-40B4-BE49-F238E27FC236}">
                <a16:creationId xmlns:a16="http://schemas.microsoft.com/office/drawing/2014/main" id="{7BBADCE0-02E8-3249-8CBA-17D3783DFE70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9147335" y="4118551"/>
            <a:ext cx="904987" cy="905641"/>
          </a:xfrm>
        </p:spPr>
        <p:txBody>
          <a:bodyPr rtlCol="0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52" name="文字版面配置區 28">
            <a:extLst>
              <a:ext uri="{FF2B5EF4-FFF2-40B4-BE49-F238E27FC236}">
                <a16:creationId xmlns:a16="http://schemas.microsoft.com/office/drawing/2014/main" id="{8D294C40-97E4-FF4F-8A02-10FC7D0EE8B0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9147336" y="5044362"/>
            <a:ext cx="2281237" cy="347662"/>
          </a:xfrm>
        </p:spPr>
        <p:txBody>
          <a:bodyPr lIns="0" tIns="0" rIns="0" bIns="0" rtlCol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姓名</a:t>
            </a:r>
          </a:p>
        </p:txBody>
      </p:sp>
      <p:sp>
        <p:nvSpPr>
          <p:cNvPr id="53" name="文字版面配置區 28">
            <a:extLst>
              <a:ext uri="{FF2B5EF4-FFF2-40B4-BE49-F238E27FC236}">
                <a16:creationId xmlns:a16="http://schemas.microsoft.com/office/drawing/2014/main" id="{8B38241F-01B5-574C-A827-67C6352C463C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147335" y="5429608"/>
            <a:ext cx="2281237" cy="347662"/>
          </a:xfrm>
        </p:spPr>
        <p:txBody>
          <a:bodyPr lIns="0" tIns="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職稱</a:t>
            </a:r>
          </a:p>
        </p:txBody>
      </p:sp>
      <p:sp>
        <p:nvSpPr>
          <p:cNvPr id="18" name="日期版面配置區 17">
            <a:extLst>
              <a:ext uri="{FF2B5EF4-FFF2-40B4-BE49-F238E27FC236}">
                <a16:creationId xmlns:a16="http://schemas.microsoft.com/office/drawing/2014/main" id="{30445668-2DC5-E84C-8B16-922BC95F13F2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 rtlCol="0">
            <a:noAutofit/>
          </a:bodyPr>
          <a:lstStyle>
            <a:lvl1pPr>
              <a:defRPr>
                <a:solidFill>
                  <a:schemeClr val="accent3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675623E1-5DCE-4542-968C-BF94A11D2DD4}" type="datetime1">
              <a:rPr lang="zh-TW" altLang="en-US" noProof="0" smtClean="0"/>
              <a:t>2022/9/16</a:t>
            </a:fld>
            <a:endParaRPr lang="zh-TW" altLang="en-US" noProof="0"/>
          </a:p>
        </p:txBody>
      </p:sp>
      <p:sp>
        <p:nvSpPr>
          <p:cNvPr id="22" name="頁尾版面配置區 21">
            <a:extLst>
              <a:ext uri="{FF2B5EF4-FFF2-40B4-BE49-F238E27FC236}">
                <a16:creationId xmlns:a16="http://schemas.microsoft.com/office/drawing/2014/main" id="{D9227732-A878-814C-8621-64ED1B2CCF9F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 rtlCol="0">
            <a:noAutofit/>
          </a:bodyPr>
          <a:lstStyle>
            <a:lvl1pPr>
              <a:defRPr>
                <a:solidFill>
                  <a:schemeClr val="accent3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 noProof="0"/>
              <a:t>簡報標題</a:t>
            </a:r>
          </a:p>
        </p:txBody>
      </p:sp>
      <p:sp>
        <p:nvSpPr>
          <p:cNvPr id="23" name="投影片編號版面配置區 22">
            <a:extLst>
              <a:ext uri="{FF2B5EF4-FFF2-40B4-BE49-F238E27FC236}">
                <a16:creationId xmlns:a16="http://schemas.microsoft.com/office/drawing/2014/main" id="{CE9F02AC-6DFB-0C47-BC8E-4B0594007F33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 rtlCol="0">
            <a:noAutofit/>
          </a:bodyPr>
          <a:lstStyle>
            <a:lvl1pPr>
              <a:defRPr>
                <a:solidFill>
                  <a:schemeClr val="accent3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294A09A9-5501-47C1-A89A-A340965A2BE2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20057219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430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825625"/>
            <a:ext cx="114300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ED77A09-15C2-4E47-948E-AACAFCA47D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tx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FCF827C6-B0FB-4CAB-9C5C-422F7C1B12BD}" type="datetime1">
              <a:rPr lang="zh-TW" altLang="en-US" noProof="0" smtClean="0"/>
              <a:t>2022/9/16</a:t>
            </a:fld>
            <a:endParaRPr lang="zh-TW" altLang="en-US" noProof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0567522-C3B6-46EB-A361-BEC2510B00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tx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 noProof="0"/>
              <a:t>簡報標題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DC57CF0-034F-450D-937C-718D5AF1A0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678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tx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294A09A9-5501-47C1-A89A-A340965A2BE2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9" r:id="rId4"/>
    <p:sldLayoutId id="2147483660" r:id="rId5"/>
    <p:sldLayoutId id="2147483661" r:id="rId6"/>
    <p:sldLayoutId id="2147483654" r:id="rId7"/>
    <p:sldLayoutId id="2147483658" r:id="rId8"/>
    <p:sldLayoutId id="2147483662" r:id="rId9"/>
    <p:sldLayoutId id="2147483663" r:id="rId10"/>
    <p:sldLayoutId id="2147483664" r:id="rId11"/>
    <p:sldLayoutId id="2147483665" r:id="rId12"/>
    <p:sldLayoutId id="2147483666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40" userDrawn="1">
          <p15:clr>
            <a:srgbClr val="547EBF"/>
          </p15:clr>
        </p15:guide>
        <p15:guide id="4" orient="horz" pos="240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7" pos="3960" userDrawn="1">
          <p15:clr>
            <a:srgbClr val="547EBF"/>
          </p15:clr>
        </p15:guide>
        <p15:guide id="8" pos="3720" userDrawn="1">
          <p15:clr>
            <a:srgbClr val="547EBF"/>
          </p15:clr>
        </p15:guide>
        <p15:guide id="9" pos="2112" userDrawn="1">
          <p15:clr>
            <a:srgbClr val="547EBF"/>
          </p15:clr>
        </p15:guide>
        <p15:guide id="10" pos="1848" userDrawn="1">
          <p15:clr>
            <a:srgbClr val="547EBF"/>
          </p15:clr>
        </p15:guide>
        <p15:guide id="11" pos="5568" userDrawn="1">
          <p15:clr>
            <a:srgbClr val="547EBF"/>
          </p15:clr>
        </p15:guide>
        <p15:guide id="12" pos="5832" userDrawn="1">
          <p15:clr>
            <a:srgbClr val="547EBF"/>
          </p15:clr>
        </p15:guide>
        <p15:guide id="13" pos="4968" userDrawn="1">
          <p15:clr>
            <a:srgbClr val="9FCC3B"/>
          </p15:clr>
        </p15:guide>
        <p15:guide id="14" pos="5208" userDrawn="1">
          <p15:clr>
            <a:srgbClr val="9FCC3B"/>
          </p15:clr>
        </p15:guide>
        <p15:guide id="15" pos="2712" userDrawn="1">
          <p15:clr>
            <a:srgbClr val="9FCC3B"/>
          </p15:clr>
        </p15:guide>
        <p15:guide id="16" pos="2472" userDrawn="1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1DF3D98-3C30-4CFC-8643-C81E829C8C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7493" y="1122363"/>
            <a:ext cx="7096933" cy="2387600"/>
          </a:xfrm>
        </p:spPr>
        <p:txBody>
          <a:bodyPr rtlCol="0"/>
          <a:lstStyle/>
          <a:p>
            <a:pPr rtl="0"/>
            <a:r>
              <a:rPr lang="en-US" altLang="zh-TW" dirty="0"/>
              <a:t>Practice</a:t>
            </a:r>
            <a:r>
              <a:rPr lang="zh-TW" altLang="en-US" dirty="0"/>
              <a:t> </a:t>
            </a:r>
            <a:r>
              <a:rPr lang="en-US" altLang="zh-TW" dirty="0"/>
              <a:t>1</a:t>
            </a:r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A068D447-28D3-4F5F-B2DC-FD67E90158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7493" y="3602038"/>
            <a:ext cx="9500507" cy="806675"/>
          </a:xfrm>
        </p:spPr>
        <p:txBody>
          <a:bodyPr rtlCol="0"/>
          <a:lstStyle/>
          <a:p>
            <a:pPr rtl="0"/>
            <a:r>
              <a:rPr lang="zh-TW" altLang="en-US" dirty="0"/>
              <a:t>視窗程式設計</a:t>
            </a:r>
          </a:p>
        </p:txBody>
      </p:sp>
    </p:spTree>
    <p:extLst>
      <p:ext uri="{BB962C8B-B14F-4D97-AF65-F5344CB8AC3E}">
        <p14:creationId xmlns:p14="http://schemas.microsoft.com/office/powerpoint/2010/main" val="22593088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AD09927-06FA-B661-ADDE-539BD907D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記帳程式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85ECECD-47C7-BA1B-96F8-2A76804B70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017467"/>
            <a:ext cx="9046028" cy="3366815"/>
          </a:xfrm>
        </p:spPr>
        <p:txBody>
          <a:bodyPr/>
          <a:lstStyle/>
          <a:p>
            <a:r>
              <a:rPr lang="zh-TW" altLang="en-US" sz="2400" dirty="0"/>
              <a:t>承接 </a:t>
            </a:r>
            <a:r>
              <a:rPr lang="en-US" altLang="zh-TW" sz="2400" dirty="0"/>
              <a:t>Practice 1 – 1</a:t>
            </a:r>
            <a:r>
              <a:rPr lang="zh-TW" altLang="en-US" sz="2400" dirty="0"/>
              <a:t>，實作以下功能</a:t>
            </a:r>
            <a:r>
              <a:rPr lang="en-US" altLang="zh-TW" sz="2400" dirty="0"/>
              <a:t>:</a:t>
            </a:r>
          </a:p>
          <a:p>
            <a:pPr marL="514350" indent="-514350">
              <a:buFont typeface="+mj-lt"/>
              <a:buAutoNum type="arabicPeriod"/>
            </a:pPr>
            <a:r>
              <a:rPr lang="zh-TW" altLang="en-US" sz="2400" dirty="0"/>
              <a:t>輸入收入</a:t>
            </a:r>
            <a:endParaRPr lang="en-US" altLang="zh-TW" sz="2400" dirty="0"/>
          </a:p>
          <a:p>
            <a:pPr marL="514350" indent="-514350">
              <a:buFont typeface="+mj-lt"/>
              <a:buAutoNum type="arabicPeriod"/>
            </a:pPr>
            <a:r>
              <a:rPr lang="zh-TW" altLang="en-US" sz="2400" dirty="0"/>
              <a:t>輸入支出</a:t>
            </a:r>
            <a:endParaRPr lang="en-US" altLang="zh-TW" sz="2400" dirty="0"/>
          </a:p>
          <a:p>
            <a:pPr marL="514350" indent="-514350">
              <a:buFont typeface="+mj-lt"/>
              <a:buAutoNum type="arabicPeriod"/>
            </a:pPr>
            <a:r>
              <a:rPr lang="zh-TW" altLang="en-US" sz="2400" dirty="0">
                <a:solidFill>
                  <a:srgbClr val="FF0000"/>
                </a:solidFill>
              </a:rPr>
              <a:t>新增項目</a:t>
            </a:r>
            <a:endParaRPr lang="en-US" altLang="zh-TW" sz="2400" dirty="0">
              <a:solidFill>
                <a:srgbClr val="FF0000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zh-TW" altLang="en-US" sz="2400" dirty="0">
                <a:solidFill>
                  <a:srgbClr val="FF0000"/>
                </a:solidFill>
              </a:rPr>
              <a:t>刪除項目</a:t>
            </a:r>
            <a:endParaRPr lang="en-US" altLang="zh-TW" sz="2400" dirty="0">
              <a:solidFill>
                <a:srgbClr val="FF0000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zh-TW" altLang="en-US" sz="2400" dirty="0"/>
              <a:t>計算比例</a:t>
            </a:r>
            <a:endParaRPr lang="en-US" altLang="zh-TW" sz="2400" dirty="0"/>
          </a:p>
          <a:p>
            <a:pPr marL="514350" indent="-514350">
              <a:buFont typeface="+mj-lt"/>
              <a:buAutoNum type="arabicPeriod"/>
            </a:pPr>
            <a:r>
              <a:rPr lang="zh-TW" altLang="en-US" sz="2400" dirty="0">
                <a:solidFill>
                  <a:srgbClr val="FF0000"/>
                </a:solidFill>
              </a:rPr>
              <a:t>查詢支出</a:t>
            </a:r>
            <a:endParaRPr lang="en-US" altLang="zh-TW" sz="2400" dirty="0">
              <a:solidFill>
                <a:srgbClr val="FF0000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zh-TW" altLang="en-US" sz="2400" dirty="0"/>
              <a:t>剩餘金額</a:t>
            </a:r>
            <a:endParaRPr lang="en-US" altLang="zh-TW" sz="2400" dirty="0"/>
          </a:p>
          <a:p>
            <a:pPr marL="514350" indent="-514350">
              <a:buFont typeface="+mj-lt"/>
              <a:buAutoNum type="arabicPeriod"/>
            </a:pPr>
            <a:r>
              <a:rPr lang="zh-TW" altLang="en-US" sz="2400" dirty="0"/>
              <a:t>退出程式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D4376E4-760F-9E25-024F-03A0C593F3E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771E5EC9-0AE7-4DA6-91A2-BEB118ECAB88}" type="datetime1">
              <a:rPr lang="zh-TW" altLang="en-US" noProof="0" smtClean="0"/>
              <a:t>2022/9/16</a:t>
            </a:fld>
            <a:endParaRPr lang="zh-TW" altLang="en-US" noProof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F2C6FA3-018B-137A-26E1-06B031FFBB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zh-TW" altLang="en-US" noProof="0"/>
              <a:t>簡報標題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E2C1ABD-5B28-ED4E-0380-F6402B57B8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altLang="zh-TW" noProof="0" smtClean="0"/>
              <a:pPr/>
              <a:t>10</a:t>
            </a:fld>
            <a:endParaRPr lang="zh-TW" altLang="en-US" noProof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38E627D9-6DB2-4D37-52B2-F89EBF944A3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057084" y="2033807"/>
            <a:ext cx="4818271" cy="2791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3954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1A2008C-3D6F-F28F-CA58-2EA32AF2B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輸入收入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517F554-B741-ADB2-40BD-3542898287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017467"/>
            <a:ext cx="9779182" cy="3366815"/>
          </a:xfrm>
        </p:spPr>
        <p:txBody>
          <a:bodyPr/>
          <a:lstStyle/>
          <a:p>
            <a:r>
              <a:rPr lang="zh-TW" altLang="en-US" dirty="0"/>
              <a:t>要求使用者輸入金額，</a:t>
            </a:r>
            <a:endParaRPr lang="en-US" altLang="zh-TW" dirty="0"/>
          </a:p>
          <a:p>
            <a:r>
              <a:rPr lang="zh-TW" altLang="en-US" dirty="0"/>
              <a:t>當使用者輸入</a:t>
            </a:r>
            <a:r>
              <a:rPr lang="zh-TW" altLang="en-US" dirty="0">
                <a:solidFill>
                  <a:srgbClr val="FF0000"/>
                </a:solidFill>
              </a:rPr>
              <a:t>非數字</a:t>
            </a:r>
            <a:r>
              <a:rPr lang="zh-TW" altLang="en-US" dirty="0"/>
              <a:t>時，</a:t>
            </a:r>
            <a:endParaRPr lang="en-US" altLang="zh-TW" dirty="0"/>
          </a:p>
          <a:p>
            <a:r>
              <a:rPr lang="zh-TW" altLang="en-US" dirty="0"/>
              <a:t>要顯示「請輸入數字」</a:t>
            </a:r>
            <a:endParaRPr lang="en-US" altLang="zh-TW" dirty="0"/>
          </a:p>
          <a:p>
            <a:r>
              <a:rPr lang="zh-TW" altLang="en-US" dirty="0"/>
              <a:t>當輸入</a:t>
            </a:r>
            <a:r>
              <a:rPr lang="zh-TW" altLang="en-US" dirty="0">
                <a:solidFill>
                  <a:srgbClr val="FF0000"/>
                </a:solidFill>
              </a:rPr>
              <a:t>負數</a:t>
            </a:r>
            <a:r>
              <a:rPr lang="zh-TW" altLang="en-US" dirty="0"/>
              <a:t>時，要顯示</a:t>
            </a:r>
            <a:endParaRPr lang="en-US" altLang="zh-TW" dirty="0"/>
          </a:p>
          <a:p>
            <a:r>
              <a:rPr lang="zh-TW" altLang="en-US" dirty="0"/>
              <a:t>「收入不可為負數」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7160ADF-A251-15EC-4E9A-A914EA861B8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771E5EC9-0AE7-4DA6-91A2-BEB118ECAB88}" type="datetime1">
              <a:rPr lang="zh-TW" altLang="en-US" noProof="0" smtClean="0"/>
              <a:t>2022/9/16</a:t>
            </a:fld>
            <a:endParaRPr lang="zh-TW" altLang="en-US" noProof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84C234F-466E-F153-5808-CC9A1EB11A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zh-TW" altLang="en-US" noProof="0"/>
              <a:t>簡報標題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F37AEA3-38CD-966D-FAE8-BE3934EF8D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altLang="zh-TW" noProof="0" smtClean="0"/>
              <a:pPr/>
              <a:t>11</a:t>
            </a:fld>
            <a:endParaRPr lang="zh-TW" altLang="en-US" noProof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26DB5B84-42D9-ECCC-7836-233D30DB2AA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057083" y="2034043"/>
            <a:ext cx="4887923" cy="2831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4807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1A2008C-3D6F-F28F-CA58-2EA32AF2B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輸入支出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517F554-B741-ADB2-40BD-3542898287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017467"/>
            <a:ext cx="4928507" cy="3366815"/>
          </a:xfrm>
        </p:spPr>
        <p:txBody>
          <a:bodyPr/>
          <a:lstStyle/>
          <a:p>
            <a:r>
              <a:rPr lang="zh-TW" altLang="en-US" dirty="0"/>
              <a:t>使用者以數字選擇支出項目， 項目不限制在食衣住行育樂，</a:t>
            </a:r>
            <a:endParaRPr lang="en-US" altLang="zh-TW" dirty="0"/>
          </a:p>
          <a:p>
            <a:r>
              <a:rPr lang="zh-TW" altLang="en-US" dirty="0"/>
              <a:t>而是要使用者</a:t>
            </a:r>
            <a:r>
              <a:rPr lang="zh-TW" altLang="en-US" dirty="0">
                <a:solidFill>
                  <a:srgbClr val="FF0000"/>
                </a:solidFill>
              </a:rPr>
              <a:t>自行新增</a:t>
            </a:r>
            <a:r>
              <a:rPr lang="zh-TW" altLang="en-US" dirty="0"/>
              <a:t>。</a:t>
            </a:r>
            <a:endParaRPr lang="en-US" altLang="zh-TW" dirty="0"/>
          </a:p>
          <a:p>
            <a:r>
              <a:rPr lang="zh-TW" altLang="en-US" dirty="0"/>
              <a:t>當沒有支出項目時，要顯示</a:t>
            </a:r>
            <a:endParaRPr lang="en-US" altLang="zh-TW" dirty="0"/>
          </a:p>
          <a:p>
            <a:r>
              <a:rPr lang="zh-TW" altLang="en-US" dirty="0"/>
              <a:t>「</a:t>
            </a:r>
            <a:r>
              <a:rPr lang="zh-TW" altLang="en-US" dirty="0">
                <a:solidFill>
                  <a:srgbClr val="FF0000"/>
                </a:solidFill>
              </a:rPr>
              <a:t>請新增支出項目</a:t>
            </a:r>
            <a:r>
              <a:rPr lang="zh-TW" altLang="en-US" dirty="0"/>
              <a:t>」</a:t>
            </a:r>
          </a:p>
          <a:p>
            <a:endParaRPr lang="en-US" altLang="zh-TW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7160ADF-A251-15EC-4E9A-A914EA861B8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771E5EC9-0AE7-4DA6-91A2-BEB118ECAB88}" type="datetime1">
              <a:rPr lang="zh-TW" altLang="en-US" noProof="0" smtClean="0"/>
              <a:t>2022/9/16</a:t>
            </a:fld>
            <a:endParaRPr lang="zh-TW" altLang="en-US" noProof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84C234F-466E-F153-5808-CC9A1EB11A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zh-TW" altLang="en-US" noProof="0"/>
              <a:t>簡報標題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F37AEA3-38CD-966D-FAE8-BE3934EF8D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altLang="zh-TW" noProof="0" smtClean="0"/>
              <a:pPr/>
              <a:t>12</a:t>
            </a:fld>
            <a:endParaRPr lang="zh-TW" altLang="en-US" noProof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26DB5B84-42D9-ECCC-7836-233D30DB2AA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096000" y="2033917"/>
            <a:ext cx="4850674" cy="2810045"/>
          </a:xfrm>
          <a:prstGeom prst="rect">
            <a:avLst/>
          </a:prstGeom>
        </p:spPr>
      </p:pic>
      <p:sp>
        <p:nvSpPr>
          <p:cNvPr id="8" name="矩形: 圓角 7">
            <a:extLst>
              <a:ext uri="{FF2B5EF4-FFF2-40B4-BE49-F238E27FC236}">
                <a16:creationId xmlns:a16="http://schemas.microsoft.com/office/drawing/2014/main" id="{4A80F29E-7435-5548-296D-A75CE0D3635D}"/>
              </a:ext>
            </a:extLst>
          </p:cNvPr>
          <p:cNvSpPr/>
          <p:nvPr/>
        </p:nvSpPr>
        <p:spPr>
          <a:xfrm>
            <a:off x="5945293" y="2635269"/>
            <a:ext cx="1494062" cy="39114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47562038-9C36-D715-5B0D-12741CD61919}"/>
              </a:ext>
            </a:extLst>
          </p:cNvPr>
          <p:cNvSpPr/>
          <p:nvPr/>
        </p:nvSpPr>
        <p:spPr>
          <a:xfrm>
            <a:off x="5945292" y="3524953"/>
            <a:ext cx="1494063" cy="61327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391516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1A2008C-3D6F-F28F-CA58-2EA32AF2B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輸入支出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517F554-B741-ADB2-40BD-3542898287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017467"/>
            <a:ext cx="4928507" cy="3366815"/>
          </a:xfrm>
        </p:spPr>
        <p:txBody>
          <a:bodyPr/>
          <a:lstStyle/>
          <a:p>
            <a:r>
              <a:rPr lang="zh-TW" altLang="en-US" dirty="0"/>
              <a:t>如果支出大於收入，要顯示</a:t>
            </a:r>
            <a:endParaRPr lang="en-US" altLang="zh-TW" dirty="0"/>
          </a:p>
          <a:p>
            <a:r>
              <a:rPr lang="zh-TW" altLang="en-US" dirty="0"/>
              <a:t>「</a:t>
            </a:r>
            <a:r>
              <a:rPr lang="zh-TW" altLang="en-US" dirty="0">
                <a:solidFill>
                  <a:srgbClr val="FF0000"/>
                </a:solidFill>
              </a:rPr>
              <a:t>存款不足</a:t>
            </a:r>
            <a:r>
              <a:rPr lang="zh-TW" altLang="en-US" dirty="0"/>
              <a:t>」</a:t>
            </a:r>
            <a:endParaRPr lang="en-US" altLang="zh-TW" dirty="0"/>
          </a:p>
          <a:p>
            <a:r>
              <a:rPr lang="zh-TW" altLang="en-US" dirty="0"/>
              <a:t>當輸入數字不再項目範圍中，要顯示「</a:t>
            </a:r>
            <a:r>
              <a:rPr lang="zh-TW" altLang="en-US" dirty="0">
                <a:solidFill>
                  <a:srgbClr val="FF0000"/>
                </a:solidFill>
              </a:rPr>
              <a:t>此數字不在範圍中</a:t>
            </a:r>
            <a:r>
              <a:rPr lang="zh-TW" altLang="en-US" dirty="0"/>
              <a:t>」</a:t>
            </a:r>
          </a:p>
          <a:p>
            <a:endParaRPr lang="en-US" altLang="zh-TW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7160ADF-A251-15EC-4E9A-A914EA861B8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771E5EC9-0AE7-4DA6-91A2-BEB118ECAB88}" type="datetime1">
              <a:rPr lang="zh-TW" altLang="en-US" noProof="0" smtClean="0"/>
              <a:t>2022/9/16</a:t>
            </a:fld>
            <a:endParaRPr lang="zh-TW" altLang="en-US" noProof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84C234F-466E-F153-5808-CC9A1EB11A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zh-TW" altLang="en-US" noProof="0"/>
              <a:t>簡報標題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F37AEA3-38CD-966D-FAE8-BE3934EF8D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altLang="zh-TW" noProof="0" smtClean="0"/>
              <a:pPr/>
              <a:t>13</a:t>
            </a:fld>
            <a:endParaRPr lang="zh-TW" altLang="en-US" noProof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26DB5B84-42D9-ECCC-7836-233D30DB2AA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096000" y="2033917"/>
            <a:ext cx="4850674" cy="2810045"/>
          </a:xfrm>
          <a:prstGeom prst="rect">
            <a:avLst/>
          </a:prstGeom>
        </p:spPr>
      </p:pic>
      <p:sp>
        <p:nvSpPr>
          <p:cNvPr id="8" name="矩形: 圓角 7">
            <a:extLst>
              <a:ext uri="{FF2B5EF4-FFF2-40B4-BE49-F238E27FC236}">
                <a16:creationId xmlns:a16="http://schemas.microsoft.com/office/drawing/2014/main" id="{4A80F29E-7435-5548-296D-A75CE0D3635D}"/>
              </a:ext>
            </a:extLst>
          </p:cNvPr>
          <p:cNvSpPr/>
          <p:nvPr/>
        </p:nvSpPr>
        <p:spPr>
          <a:xfrm>
            <a:off x="5943600" y="2679375"/>
            <a:ext cx="1494062" cy="1418172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158787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1A2008C-3D6F-F28F-CA58-2EA32AF2B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新增項目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517F554-B741-ADB2-40BD-3542898287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017467"/>
            <a:ext cx="4887923" cy="3366815"/>
          </a:xfrm>
        </p:spPr>
        <p:txBody>
          <a:bodyPr/>
          <a:lstStyle/>
          <a:p>
            <a:r>
              <a:rPr lang="zh-TW" altLang="en-US" dirty="0"/>
              <a:t>要求使用者輸入項目名稱來新增支出項目</a:t>
            </a:r>
            <a:endParaRPr lang="en-US" altLang="zh-TW" dirty="0"/>
          </a:p>
          <a:p>
            <a:r>
              <a:rPr lang="zh-TW" altLang="en-US" dirty="0"/>
              <a:t>當支出項目</a:t>
            </a:r>
            <a:r>
              <a:rPr lang="zh-TW" altLang="en-US" dirty="0">
                <a:solidFill>
                  <a:srgbClr val="FF0000"/>
                </a:solidFill>
              </a:rPr>
              <a:t>已存在</a:t>
            </a:r>
            <a:r>
              <a:rPr lang="zh-TW" altLang="en-US" dirty="0"/>
              <a:t>時，要顯示</a:t>
            </a:r>
            <a:endParaRPr lang="en-US" altLang="zh-TW" dirty="0"/>
          </a:p>
          <a:p>
            <a:r>
              <a:rPr lang="zh-TW" altLang="en-US" dirty="0"/>
              <a:t>「</a:t>
            </a:r>
            <a:r>
              <a:rPr lang="zh-TW" altLang="en-US" dirty="0">
                <a:solidFill>
                  <a:srgbClr val="FF0000"/>
                </a:solidFill>
              </a:rPr>
              <a:t>支出項目已存在</a:t>
            </a:r>
            <a:r>
              <a:rPr lang="zh-TW" altLang="en-US" dirty="0"/>
              <a:t>」</a:t>
            </a:r>
          </a:p>
          <a:p>
            <a:endParaRPr lang="en-US" altLang="zh-TW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7160ADF-A251-15EC-4E9A-A914EA861B8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771E5EC9-0AE7-4DA6-91A2-BEB118ECAB88}" type="datetime1">
              <a:rPr lang="zh-TW" altLang="en-US" noProof="0" smtClean="0"/>
              <a:t>2022/9/16</a:t>
            </a:fld>
            <a:endParaRPr lang="zh-TW" altLang="en-US" noProof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84C234F-466E-F153-5808-CC9A1EB11A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zh-TW" altLang="en-US" noProof="0"/>
              <a:t>簡報標題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F37AEA3-38CD-966D-FAE8-BE3934EF8D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altLang="zh-TW" noProof="0" smtClean="0"/>
              <a:pPr/>
              <a:t>14</a:t>
            </a:fld>
            <a:endParaRPr lang="zh-TW" altLang="en-US" noProof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26DB5B84-42D9-ECCC-7836-233D30DB2AA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057083" y="2034042"/>
            <a:ext cx="4887923" cy="2831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6004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1A2008C-3D6F-F28F-CA58-2EA32AF2B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新增項目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517F554-B741-ADB2-40BD-3542898287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017467"/>
            <a:ext cx="4887923" cy="3366815"/>
          </a:xfrm>
        </p:spPr>
        <p:txBody>
          <a:bodyPr/>
          <a:lstStyle/>
          <a:p>
            <a:r>
              <a:rPr lang="zh-TW" altLang="en-US" dirty="0"/>
              <a:t>支出項目最多為 </a:t>
            </a:r>
            <a:r>
              <a:rPr lang="en-US" altLang="zh-TW" dirty="0"/>
              <a:t>5 </a:t>
            </a:r>
            <a:r>
              <a:rPr lang="zh-TW" altLang="en-US" dirty="0"/>
              <a:t>項，</a:t>
            </a:r>
            <a:endParaRPr lang="en-US" altLang="zh-TW" dirty="0"/>
          </a:p>
          <a:p>
            <a:r>
              <a:rPr lang="zh-TW" altLang="en-US" dirty="0"/>
              <a:t>當想新增第 </a:t>
            </a:r>
            <a:r>
              <a:rPr lang="en-US" altLang="zh-TW" dirty="0"/>
              <a:t>6 </a:t>
            </a:r>
            <a:r>
              <a:rPr lang="zh-TW" altLang="en-US" dirty="0"/>
              <a:t>項時，要顯示</a:t>
            </a:r>
            <a:endParaRPr lang="en-US" altLang="zh-TW" dirty="0"/>
          </a:p>
          <a:p>
            <a:r>
              <a:rPr lang="zh-TW" altLang="en-US" dirty="0"/>
              <a:t>「已無法再新增支出項目」</a:t>
            </a:r>
          </a:p>
          <a:p>
            <a:endParaRPr lang="zh-TW" altLang="en-US" dirty="0"/>
          </a:p>
          <a:p>
            <a:endParaRPr lang="en-US" altLang="zh-TW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7160ADF-A251-15EC-4E9A-A914EA861B8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771E5EC9-0AE7-4DA6-91A2-BEB118ECAB88}" type="datetime1">
              <a:rPr lang="zh-TW" altLang="en-US" noProof="0" smtClean="0"/>
              <a:t>2022/9/16</a:t>
            </a:fld>
            <a:endParaRPr lang="zh-TW" altLang="en-US" noProof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84C234F-466E-F153-5808-CC9A1EB11A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zh-TW" altLang="en-US" noProof="0"/>
              <a:t>簡報標題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F37AEA3-38CD-966D-FAE8-BE3934EF8D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altLang="zh-TW" noProof="0" smtClean="0"/>
              <a:pPr/>
              <a:t>15</a:t>
            </a:fld>
            <a:endParaRPr lang="zh-TW" altLang="en-US" noProof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26DB5B84-42D9-ECCC-7836-233D30DB2AA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057084" y="2034043"/>
            <a:ext cx="4887921" cy="2831623"/>
          </a:xfrm>
          <a:prstGeom prst="rect">
            <a:avLst/>
          </a:prstGeom>
        </p:spPr>
      </p:pic>
      <p:sp>
        <p:nvSpPr>
          <p:cNvPr id="8" name="矩形: 圓角 7">
            <a:extLst>
              <a:ext uri="{FF2B5EF4-FFF2-40B4-BE49-F238E27FC236}">
                <a16:creationId xmlns:a16="http://schemas.microsoft.com/office/drawing/2014/main" id="{10B946AE-DDCD-F15B-CF7D-ADBAB9835AC6}"/>
              </a:ext>
            </a:extLst>
          </p:cNvPr>
          <p:cNvSpPr/>
          <p:nvPr/>
        </p:nvSpPr>
        <p:spPr>
          <a:xfrm>
            <a:off x="5902779" y="4116291"/>
            <a:ext cx="1494062" cy="39114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76489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1A2008C-3D6F-F28F-CA58-2EA32AF2B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刪除項目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517F554-B741-ADB2-40BD-3542898287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017467"/>
            <a:ext cx="4887923" cy="3366815"/>
          </a:xfrm>
        </p:spPr>
        <p:txBody>
          <a:bodyPr/>
          <a:lstStyle/>
          <a:p>
            <a:r>
              <a:rPr lang="zh-TW" altLang="en-US" dirty="0"/>
              <a:t>要求使用者輸入項目名稱來刪除存在的支出項目，</a:t>
            </a:r>
            <a:endParaRPr lang="en-US" altLang="zh-TW" dirty="0"/>
          </a:p>
          <a:p>
            <a:r>
              <a:rPr lang="zh-TW" altLang="en-US" dirty="0">
                <a:solidFill>
                  <a:srgbClr val="FF0000"/>
                </a:solidFill>
              </a:rPr>
              <a:t>並將該項目的支出刪除</a:t>
            </a:r>
            <a:r>
              <a:rPr lang="zh-TW" altLang="en-US" dirty="0"/>
              <a:t>。</a:t>
            </a:r>
            <a:endParaRPr lang="en-US" altLang="zh-TW" dirty="0"/>
          </a:p>
          <a:p>
            <a:r>
              <a:rPr lang="zh-TW" altLang="en-US" dirty="0"/>
              <a:t>當支出項目不存在時，要顯示</a:t>
            </a:r>
            <a:endParaRPr lang="en-US" altLang="zh-TW" dirty="0"/>
          </a:p>
          <a:p>
            <a:r>
              <a:rPr lang="zh-TW" altLang="en-US" dirty="0"/>
              <a:t>「</a:t>
            </a:r>
            <a:r>
              <a:rPr lang="zh-TW" altLang="en-US" dirty="0">
                <a:solidFill>
                  <a:srgbClr val="FF0000"/>
                </a:solidFill>
              </a:rPr>
              <a:t>此項目不存在</a:t>
            </a:r>
            <a:r>
              <a:rPr lang="zh-TW" altLang="en-US" dirty="0"/>
              <a:t>」</a:t>
            </a:r>
          </a:p>
          <a:p>
            <a:endParaRPr lang="zh-TW" altLang="en-US" dirty="0"/>
          </a:p>
          <a:p>
            <a:endParaRPr lang="en-US" altLang="zh-TW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7160ADF-A251-15EC-4E9A-A914EA861B8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771E5EC9-0AE7-4DA6-91A2-BEB118ECAB88}" type="datetime1">
              <a:rPr lang="zh-TW" altLang="en-US" noProof="0" smtClean="0"/>
              <a:t>2022/9/16</a:t>
            </a:fld>
            <a:endParaRPr lang="zh-TW" altLang="en-US" noProof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84C234F-466E-F153-5808-CC9A1EB11A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zh-TW" altLang="en-US" noProof="0"/>
              <a:t>簡報標題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F37AEA3-38CD-966D-FAE8-BE3934EF8D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altLang="zh-TW" noProof="0" smtClean="0"/>
              <a:pPr/>
              <a:t>16</a:t>
            </a:fld>
            <a:endParaRPr lang="zh-TW" altLang="en-US" noProof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26DB5B84-42D9-ECCC-7836-233D30DB2AA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057084" y="2034043"/>
            <a:ext cx="4887921" cy="2831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6141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1A2008C-3D6F-F28F-CA58-2EA32AF2B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刪除項目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517F554-B741-ADB2-40BD-3542898287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017467"/>
            <a:ext cx="4887923" cy="3366815"/>
          </a:xfrm>
        </p:spPr>
        <p:txBody>
          <a:bodyPr/>
          <a:lstStyle/>
          <a:p>
            <a:r>
              <a:rPr lang="zh-TW" altLang="en-US" dirty="0"/>
              <a:t>當目前沒有支出項目時，要顯示「</a:t>
            </a:r>
            <a:r>
              <a:rPr lang="zh-TW" altLang="en-US" dirty="0">
                <a:solidFill>
                  <a:srgbClr val="FF0000"/>
                </a:solidFill>
              </a:rPr>
              <a:t>已無法再刪除支出項目</a:t>
            </a:r>
            <a:r>
              <a:rPr lang="zh-TW" altLang="en-US" dirty="0"/>
              <a:t>」</a:t>
            </a:r>
          </a:p>
          <a:p>
            <a:endParaRPr lang="zh-TW" altLang="en-US" dirty="0"/>
          </a:p>
          <a:p>
            <a:endParaRPr lang="en-US" altLang="zh-TW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7160ADF-A251-15EC-4E9A-A914EA861B8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771E5EC9-0AE7-4DA6-91A2-BEB118ECAB88}" type="datetime1">
              <a:rPr lang="zh-TW" altLang="en-US" noProof="0" smtClean="0"/>
              <a:t>2022/9/16</a:t>
            </a:fld>
            <a:endParaRPr lang="zh-TW" altLang="en-US" noProof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84C234F-466E-F153-5808-CC9A1EB11A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zh-TW" altLang="en-US" noProof="0" dirty="0"/>
              <a:t>簡報標題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F37AEA3-38CD-966D-FAE8-BE3934EF8D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altLang="zh-TW" noProof="0" smtClean="0"/>
              <a:pPr/>
              <a:t>17</a:t>
            </a:fld>
            <a:endParaRPr lang="zh-TW" altLang="en-US" noProof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26DB5B84-42D9-ECCC-7836-233D30DB2AA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057084" y="2034043"/>
            <a:ext cx="4887921" cy="2831623"/>
          </a:xfrm>
          <a:prstGeom prst="rect">
            <a:avLst/>
          </a:prstGeom>
        </p:spPr>
      </p:pic>
      <p:sp>
        <p:nvSpPr>
          <p:cNvPr id="8" name="矩形: 圓角 7">
            <a:extLst>
              <a:ext uri="{FF2B5EF4-FFF2-40B4-BE49-F238E27FC236}">
                <a16:creationId xmlns:a16="http://schemas.microsoft.com/office/drawing/2014/main" id="{10B946AE-DDCD-F15B-CF7D-ADBAB9835AC6}"/>
              </a:ext>
            </a:extLst>
          </p:cNvPr>
          <p:cNvSpPr/>
          <p:nvPr/>
        </p:nvSpPr>
        <p:spPr>
          <a:xfrm>
            <a:off x="5920031" y="2256335"/>
            <a:ext cx="1494062" cy="39114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801907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1A2008C-3D6F-F28F-CA58-2EA32AF2B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計算比例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517F554-B741-ADB2-40BD-3542898287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017467"/>
            <a:ext cx="4928507" cy="3366815"/>
          </a:xfrm>
        </p:spPr>
        <p:txBody>
          <a:bodyPr/>
          <a:lstStyle/>
          <a:p>
            <a:r>
              <a:rPr lang="zh-TW" altLang="en-US" dirty="0"/>
              <a:t>輸出每個支出項目占總支出的百分比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7160ADF-A251-15EC-4E9A-A914EA861B8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771E5EC9-0AE7-4DA6-91A2-BEB118ECAB88}" type="datetime1">
              <a:rPr lang="zh-TW" altLang="en-US" noProof="0" smtClean="0"/>
              <a:t>2022/9/16</a:t>
            </a:fld>
            <a:endParaRPr lang="zh-TW" altLang="en-US" noProof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84C234F-466E-F153-5808-CC9A1EB11A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zh-TW" altLang="en-US" noProof="0"/>
              <a:t>簡報標題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F37AEA3-38CD-966D-FAE8-BE3934EF8D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altLang="zh-TW" noProof="0" smtClean="0"/>
              <a:pPr/>
              <a:t>18</a:t>
            </a:fld>
            <a:endParaRPr lang="zh-TW" altLang="en-US" noProof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26DB5B84-42D9-ECCC-7836-233D30DB2AA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096000" y="2033916"/>
            <a:ext cx="4850674" cy="2810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6879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1A2008C-3D6F-F28F-CA58-2EA32AF2B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查詢支出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517F554-B741-ADB2-40BD-3542898287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017467"/>
            <a:ext cx="4928507" cy="3366815"/>
          </a:xfrm>
        </p:spPr>
        <p:txBody>
          <a:bodyPr/>
          <a:lstStyle/>
          <a:p>
            <a:r>
              <a:rPr lang="zh-TW" altLang="en-US" dirty="0"/>
              <a:t>輸出目前總支出，</a:t>
            </a:r>
            <a:endParaRPr lang="en-US" altLang="zh-TW" dirty="0"/>
          </a:p>
          <a:p>
            <a:r>
              <a:rPr lang="zh-TW" altLang="en-US" dirty="0"/>
              <a:t>輸入項目名稱後，輸出該項目的支出金額</a:t>
            </a:r>
            <a:endParaRPr lang="en-US" altLang="zh-TW" dirty="0"/>
          </a:p>
          <a:p>
            <a:r>
              <a:rPr lang="zh-TW" altLang="en-US" dirty="0"/>
              <a:t>如果該項目不存在，要顯示</a:t>
            </a:r>
            <a:endParaRPr lang="en-US" altLang="zh-TW" dirty="0"/>
          </a:p>
          <a:p>
            <a:r>
              <a:rPr lang="zh-TW" altLang="en-US" dirty="0"/>
              <a:t>「此項目不存在」</a:t>
            </a:r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7160ADF-A251-15EC-4E9A-A914EA861B8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771E5EC9-0AE7-4DA6-91A2-BEB118ECAB88}" type="datetime1">
              <a:rPr lang="zh-TW" altLang="en-US" noProof="0" smtClean="0"/>
              <a:t>2022/9/16</a:t>
            </a:fld>
            <a:endParaRPr lang="zh-TW" altLang="en-US" noProof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84C234F-466E-F153-5808-CC9A1EB11A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zh-TW" altLang="en-US" noProof="0"/>
              <a:t>簡報標題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F37AEA3-38CD-966D-FAE8-BE3934EF8D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altLang="zh-TW" noProof="0" smtClean="0"/>
              <a:pPr/>
              <a:t>19</a:t>
            </a:fld>
            <a:endParaRPr lang="zh-TW" altLang="en-US" noProof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26DB5B84-42D9-ECCC-7836-233D30DB2AA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096001" y="2033917"/>
            <a:ext cx="4850672" cy="2810044"/>
          </a:xfrm>
          <a:prstGeom prst="rect">
            <a:avLst/>
          </a:prstGeom>
        </p:spPr>
      </p:pic>
      <p:sp>
        <p:nvSpPr>
          <p:cNvPr id="8" name="矩形: 圓角 7">
            <a:extLst>
              <a:ext uri="{FF2B5EF4-FFF2-40B4-BE49-F238E27FC236}">
                <a16:creationId xmlns:a16="http://schemas.microsoft.com/office/drawing/2014/main" id="{7D159951-B066-621E-F83C-D69B25662D3D}"/>
              </a:ext>
            </a:extLst>
          </p:cNvPr>
          <p:cNvSpPr/>
          <p:nvPr/>
        </p:nvSpPr>
        <p:spPr>
          <a:xfrm>
            <a:off x="5968092" y="3860751"/>
            <a:ext cx="1494063" cy="61327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DC3CD42E-8CF8-AF44-DB52-BAF1AF3E71AB}"/>
              </a:ext>
            </a:extLst>
          </p:cNvPr>
          <p:cNvSpPr/>
          <p:nvPr/>
        </p:nvSpPr>
        <p:spPr>
          <a:xfrm>
            <a:off x="5968091" y="3167729"/>
            <a:ext cx="1494063" cy="61327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711675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460295B-54B9-4937-90E3-BAB9CE69E3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7494" y="1059400"/>
            <a:ext cx="6245912" cy="2387600"/>
          </a:xfrm>
        </p:spPr>
        <p:txBody>
          <a:bodyPr rtlCol="0"/>
          <a:lstStyle/>
          <a:p>
            <a:pPr rtl="0"/>
            <a:r>
              <a:rPr lang="en-US" altLang="zh-TW" dirty="0"/>
              <a:t>Practice 1- 1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D51A6D85-3837-435F-A342-5A3F98172B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7494" y="3539075"/>
            <a:ext cx="6245912" cy="1406101"/>
          </a:xfr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zh-TW" altLang="en-US" dirty="0"/>
              <a:t>記帳程式</a:t>
            </a:r>
          </a:p>
        </p:txBody>
      </p:sp>
    </p:spTree>
    <p:extLst>
      <p:ext uri="{BB962C8B-B14F-4D97-AF65-F5344CB8AC3E}">
        <p14:creationId xmlns:p14="http://schemas.microsoft.com/office/powerpoint/2010/main" val="34467973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1A2008C-3D6F-F28F-CA58-2EA32AF2B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剩餘金額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517F554-B741-ADB2-40BD-3542898287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017467"/>
            <a:ext cx="4928507" cy="3366815"/>
          </a:xfrm>
        </p:spPr>
        <p:txBody>
          <a:bodyPr/>
          <a:lstStyle/>
          <a:p>
            <a:r>
              <a:rPr lang="zh-TW" altLang="en-US" dirty="0"/>
              <a:t>輸出目前剩餘的金額</a:t>
            </a:r>
          </a:p>
          <a:p>
            <a:r>
              <a:rPr lang="en-US" altLang="zh-TW" dirty="0"/>
              <a:t>(</a:t>
            </a:r>
            <a:r>
              <a:rPr lang="zh-TW" altLang="en-US" dirty="0"/>
              <a:t>不會是負數</a:t>
            </a:r>
            <a:r>
              <a:rPr lang="en-US" altLang="zh-TW" dirty="0"/>
              <a:t>)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7160ADF-A251-15EC-4E9A-A914EA861B8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771E5EC9-0AE7-4DA6-91A2-BEB118ECAB88}" type="datetime1">
              <a:rPr lang="zh-TW" altLang="en-US" noProof="0" smtClean="0"/>
              <a:t>2022/9/16</a:t>
            </a:fld>
            <a:endParaRPr lang="zh-TW" altLang="en-US" noProof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84C234F-466E-F153-5808-CC9A1EB11A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zh-TW" altLang="en-US" noProof="0"/>
              <a:t>簡報標題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F37AEA3-38CD-966D-FAE8-BE3934EF8D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altLang="zh-TW" noProof="0" smtClean="0"/>
              <a:pPr/>
              <a:t>20</a:t>
            </a:fld>
            <a:endParaRPr lang="zh-TW" altLang="en-US" noProof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26DB5B84-42D9-ECCC-7836-233D30DB2AA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096001" y="2033917"/>
            <a:ext cx="4850672" cy="2810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9016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1A2008C-3D6F-F28F-CA58-2EA32AF2B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退出程式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517F554-B741-ADB2-40BD-3542898287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017467"/>
            <a:ext cx="4928507" cy="3366815"/>
          </a:xfrm>
        </p:spPr>
        <p:txBody>
          <a:bodyPr/>
          <a:lstStyle/>
          <a:p>
            <a:r>
              <a:rPr lang="zh-TW" altLang="en-US" dirty="0"/>
              <a:t>程式要能重複選擇不同功能，</a:t>
            </a:r>
            <a:endParaRPr lang="en-US" altLang="zh-TW" dirty="0"/>
          </a:p>
          <a:p>
            <a:r>
              <a:rPr lang="zh-TW" altLang="en-US" dirty="0"/>
              <a:t>當選擇 </a:t>
            </a:r>
            <a:r>
              <a:rPr lang="en-US" altLang="zh-TW" dirty="0"/>
              <a:t>(8)</a:t>
            </a:r>
            <a:r>
              <a:rPr lang="zh-TW" altLang="en-US" dirty="0"/>
              <a:t>退出程式 時，</a:t>
            </a:r>
            <a:endParaRPr lang="en-US" altLang="zh-TW" dirty="0"/>
          </a:p>
          <a:p>
            <a:r>
              <a:rPr lang="zh-TW" altLang="en-US" dirty="0"/>
              <a:t>程式要能結束。</a:t>
            </a:r>
          </a:p>
          <a:p>
            <a:endParaRPr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7160ADF-A251-15EC-4E9A-A914EA861B8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771E5EC9-0AE7-4DA6-91A2-BEB118ECAB88}" type="datetime1">
              <a:rPr lang="zh-TW" altLang="en-US" noProof="0" smtClean="0"/>
              <a:t>2022/9/16</a:t>
            </a:fld>
            <a:endParaRPr lang="zh-TW" altLang="en-US" noProof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84C234F-466E-F153-5808-CC9A1EB11A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zh-TW" altLang="en-US" noProof="0"/>
              <a:t>簡報標題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F37AEA3-38CD-966D-FAE8-BE3934EF8D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altLang="zh-TW" noProof="0" smtClean="0"/>
              <a:pPr/>
              <a:t>21</a:t>
            </a:fld>
            <a:endParaRPr lang="zh-TW" altLang="en-US" noProof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26DB5B84-42D9-ECCC-7836-233D30DB2AA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096001" y="2033917"/>
            <a:ext cx="4850672" cy="2810044"/>
          </a:xfrm>
          <a:prstGeom prst="rect">
            <a:avLst/>
          </a:prstGeom>
        </p:spPr>
      </p:pic>
      <p:sp>
        <p:nvSpPr>
          <p:cNvPr id="8" name="矩形: 圓角 7">
            <a:extLst>
              <a:ext uri="{FF2B5EF4-FFF2-40B4-BE49-F238E27FC236}">
                <a16:creationId xmlns:a16="http://schemas.microsoft.com/office/drawing/2014/main" id="{CB3DA563-30CF-6F3B-0B22-41E901D04281}"/>
              </a:ext>
            </a:extLst>
          </p:cNvPr>
          <p:cNvSpPr/>
          <p:nvPr/>
        </p:nvSpPr>
        <p:spPr>
          <a:xfrm>
            <a:off x="5957723" y="4597331"/>
            <a:ext cx="1307103" cy="24663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15919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AD09927-06FA-B661-ADDE-539BD907D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記帳程式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85ECECD-47C7-BA1B-96F8-2A76804B70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017467"/>
            <a:ext cx="9046028" cy="3366815"/>
          </a:xfrm>
        </p:spPr>
        <p:txBody>
          <a:bodyPr/>
          <a:lstStyle/>
          <a:p>
            <a:r>
              <a:rPr lang="zh-TW" altLang="en-US" dirty="0"/>
              <a:t>實作以下功能</a:t>
            </a:r>
            <a:r>
              <a:rPr lang="en-US" altLang="zh-TW" dirty="0"/>
              <a:t>:</a:t>
            </a:r>
          </a:p>
          <a:p>
            <a:pPr marL="514350" indent="-514350">
              <a:buFont typeface="+mj-lt"/>
              <a:buAutoNum type="arabicPeriod"/>
            </a:pPr>
            <a:r>
              <a:rPr lang="zh-TW" altLang="en-US" dirty="0"/>
              <a:t>輸入收入</a:t>
            </a:r>
            <a:endParaRPr lang="en-US" altLang="zh-TW" dirty="0"/>
          </a:p>
          <a:p>
            <a:pPr marL="514350" indent="-514350">
              <a:buFont typeface="+mj-lt"/>
              <a:buAutoNum type="arabicPeriod"/>
            </a:pPr>
            <a:r>
              <a:rPr lang="zh-TW" altLang="en-US" dirty="0"/>
              <a:t>輸入支出</a:t>
            </a:r>
            <a:endParaRPr lang="en-US" altLang="zh-TW" dirty="0"/>
          </a:p>
          <a:p>
            <a:pPr marL="514350" indent="-514350">
              <a:buFont typeface="+mj-lt"/>
              <a:buAutoNum type="arabicPeriod"/>
            </a:pPr>
            <a:r>
              <a:rPr lang="zh-TW" altLang="en-US" dirty="0"/>
              <a:t>計算比例</a:t>
            </a:r>
            <a:endParaRPr lang="en-US" altLang="zh-TW" dirty="0"/>
          </a:p>
          <a:p>
            <a:pPr marL="514350" indent="-514350">
              <a:buFont typeface="+mj-lt"/>
              <a:buAutoNum type="arabicPeriod"/>
            </a:pPr>
            <a:r>
              <a:rPr lang="zh-TW" altLang="en-US" dirty="0"/>
              <a:t>剩餘金額</a:t>
            </a:r>
            <a:endParaRPr lang="en-US" altLang="zh-TW" dirty="0"/>
          </a:p>
          <a:p>
            <a:pPr marL="514350" indent="-514350">
              <a:buFont typeface="+mj-lt"/>
              <a:buAutoNum type="arabicPeriod"/>
            </a:pPr>
            <a:r>
              <a:rPr lang="zh-TW" altLang="en-US" dirty="0"/>
              <a:t>退出程式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D4376E4-760F-9E25-024F-03A0C593F3E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771E5EC9-0AE7-4DA6-91A2-BEB118ECAB88}" type="datetime1">
              <a:rPr lang="zh-TW" altLang="en-US" noProof="0" smtClean="0"/>
              <a:t>2022/9/16</a:t>
            </a:fld>
            <a:endParaRPr lang="zh-TW" altLang="en-US" noProof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F2C6FA3-018B-137A-26E1-06B031FFBB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zh-TW" altLang="en-US" noProof="0"/>
              <a:t>簡報標題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E2C1ABD-5B28-ED4E-0380-F6402B57B8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altLang="zh-TW" noProof="0" smtClean="0"/>
              <a:pPr/>
              <a:t>3</a:t>
            </a:fld>
            <a:endParaRPr lang="zh-TW" altLang="en-US" noProof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38E627D9-6DB2-4D37-52B2-F89EBF944A3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949500" y="1706562"/>
            <a:ext cx="6493164" cy="3805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1020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1A2008C-3D6F-F28F-CA58-2EA32AF2B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輸入收入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517F554-B741-ADB2-40BD-3542898287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017467"/>
            <a:ext cx="9779182" cy="3366815"/>
          </a:xfrm>
        </p:spPr>
        <p:txBody>
          <a:bodyPr/>
          <a:lstStyle/>
          <a:p>
            <a:r>
              <a:rPr lang="zh-TW" altLang="en-US" dirty="0"/>
              <a:t>要求使用者輸入金額</a:t>
            </a:r>
            <a:endParaRPr lang="en-US" altLang="zh-TW" dirty="0"/>
          </a:p>
          <a:p>
            <a:r>
              <a:rPr lang="en-US" altLang="zh-TW" dirty="0"/>
              <a:t>(</a:t>
            </a:r>
            <a:r>
              <a:rPr lang="zh-TW" altLang="en-US" dirty="0"/>
              <a:t>只會輸入正整數</a:t>
            </a:r>
            <a:r>
              <a:rPr lang="en-US" altLang="zh-TW" dirty="0"/>
              <a:t>)</a:t>
            </a:r>
          </a:p>
          <a:p>
            <a:r>
              <a:rPr lang="zh-TW" altLang="en-US" dirty="0"/>
              <a:t>每次輸入的收入會累積。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7160ADF-A251-15EC-4E9A-A914EA861B8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771E5EC9-0AE7-4DA6-91A2-BEB118ECAB88}" type="datetime1">
              <a:rPr lang="zh-TW" altLang="en-US" noProof="0" smtClean="0"/>
              <a:t>2022/9/16</a:t>
            </a:fld>
            <a:endParaRPr lang="zh-TW" altLang="en-US" noProof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84C234F-466E-F153-5808-CC9A1EB11A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zh-TW" altLang="en-US" noProof="0"/>
              <a:t>簡報標題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F37AEA3-38CD-966D-FAE8-BE3934EF8D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altLang="zh-TW" noProof="0" smtClean="0"/>
              <a:pPr/>
              <a:t>4</a:t>
            </a:fld>
            <a:endParaRPr lang="zh-TW" altLang="en-US" noProof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26DB5B84-42D9-ECCC-7836-233D30DB2AA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400260" y="1473718"/>
            <a:ext cx="6750381" cy="3910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0475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1A2008C-3D6F-F28F-CA58-2EA32AF2B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輸入支出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517F554-B741-ADB2-40BD-3542898287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017467"/>
            <a:ext cx="4928507" cy="3366815"/>
          </a:xfrm>
        </p:spPr>
        <p:txBody>
          <a:bodyPr/>
          <a:lstStyle/>
          <a:p>
            <a:r>
              <a:rPr lang="zh-TW" altLang="en-US" dirty="0"/>
              <a:t>使用者以數字選擇支出項目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zh-TW" altLang="en-US" dirty="0">
                <a:solidFill>
                  <a:srgbClr val="FF0000"/>
                </a:solidFill>
              </a:rPr>
              <a:t>食、衣、住、行、育樂</a:t>
            </a:r>
            <a:endParaRPr lang="en-US" altLang="zh-TW" dirty="0">
              <a:solidFill>
                <a:srgbClr val="FF0000"/>
              </a:solidFill>
            </a:endParaRPr>
          </a:p>
          <a:p>
            <a:r>
              <a:rPr lang="en-US" altLang="zh-TW" dirty="0"/>
              <a:t>(</a:t>
            </a:r>
            <a:r>
              <a:rPr lang="zh-TW" altLang="en-US" dirty="0"/>
              <a:t>只會輸入數字 </a:t>
            </a:r>
            <a:r>
              <a:rPr lang="en-US" altLang="zh-TW" dirty="0"/>
              <a:t>1~5)</a:t>
            </a:r>
          </a:p>
          <a:p>
            <a:r>
              <a:rPr lang="zh-TW" altLang="en-US" dirty="0"/>
              <a:t>並輸入支出金額</a:t>
            </a:r>
            <a:endParaRPr lang="en-US" altLang="zh-TW" dirty="0"/>
          </a:p>
          <a:p>
            <a:r>
              <a:rPr lang="en-US" altLang="zh-TW" dirty="0"/>
              <a:t>(</a:t>
            </a:r>
            <a:r>
              <a:rPr lang="zh-TW" altLang="en-US" dirty="0"/>
              <a:t>只會輸入正整數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7160ADF-A251-15EC-4E9A-A914EA861B8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771E5EC9-0AE7-4DA6-91A2-BEB118ECAB88}" type="datetime1">
              <a:rPr lang="zh-TW" altLang="en-US" noProof="0" smtClean="0"/>
              <a:t>2022/9/16</a:t>
            </a:fld>
            <a:endParaRPr lang="zh-TW" altLang="en-US" noProof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84C234F-466E-F153-5808-CC9A1EB11A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zh-TW" altLang="en-US" noProof="0"/>
              <a:t>簡報標題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F37AEA3-38CD-966D-FAE8-BE3934EF8D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altLang="zh-TW" noProof="0" smtClean="0"/>
              <a:pPr/>
              <a:t>5</a:t>
            </a:fld>
            <a:endParaRPr lang="zh-TW" altLang="en-US" noProof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26DB5B84-42D9-ECCC-7836-233D30DB2AA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709635" y="1862014"/>
            <a:ext cx="6348444" cy="3677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2506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1A2008C-3D6F-F28F-CA58-2EA32AF2B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anchor="b">
            <a:normAutofit/>
          </a:bodyPr>
          <a:lstStyle/>
          <a:p>
            <a:r>
              <a:rPr lang="zh-TW" altLang="en-US" dirty="0"/>
              <a:t>計算比例</a:t>
            </a:r>
            <a:endParaRPr lang="en-US" altLang="zh-TW" dirty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26DB5B84-42D9-ECCC-7836-233D30DB2AA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167493" y="2591720"/>
            <a:ext cx="4663440" cy="2701578"/>
          </a:xfrm>
          <a:prstGeom prst="rect">
            <a:avLst/>
          </a:prstGeom>
          <a:noFill/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7160ADF-A251-15EC-4E9A-A914EA861B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771E5EC9-0AE7-4DA6-91A2-BEB118ECAB88}" type="datetime1">
              <a:rPr lang="zh-TW" altLang="en-US" noProof="0" smtClean="0"/>
              <a:pPr>
                <a:spcAft>
                  <a:spcPts val="600"/>
                </a:spcAft>
              </a:pPr>
              <a:t>2022/9/16</a:t>
            </a:fld>
            <a:endParaRPr lang="zh-TW" altLang="en-US" noProof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84C234F-466E-F153-5808-CC9A1EB11A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zh-TW" altLang="en-US" noProof="0"/>
              <a:t>簡報標題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F37AEA3-38CD-966D-FAE8-BE3934EF8D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altLang="zh-TW" noProof="0" smtClean="0"/>
              <a:pPr>
                <a:spcAft>
                  <a:spcPts val="600"/>
                </a:spcAft>
              </a:pPr>
              <a:t>6</a:t>
            </a:fld>
            <a:endParaRPr lang="zh-TW" altLang="en-US" noProof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1295D426-30AB-97E3-B29C-9961AB09FA5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287583" y="2578453"/>
            <a:ext cx="4659092" cy="2730660"/>
          </a:xfrm>
          <a:prstGeom prst="rect">
            <a:avLst/>
          </a:prstGeom>
          <a:noFill/>
        </p:spPr>
      </p:pic>
      <p:sp>
        <p:nvSpPr>
          <p:cNvPr id="15" name="Content Placeholder 7">
            <a:extLst>
              <a:ext uri="{FF2B5EF4-FFF2-40B4-BE49-F238E27FC236}">
                <a16:creationId xmlns:a16="http://schemas.microsoft.com/office/drawing/2014/main" id="{09256165-2451-370A-9BC4-ABE99F11F7D8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1167493" y="2005689"/>
            <a:ext cx="4663440" cy="522514"/>
          </a:xfrm>
        </p:spPr>
        <p:txBody>
          <a:bodyPr>
            <a:normAutofit/>
          </a:bodyPr>
          <a:lstStyle/>
          <a:p>
            <a:r>
              <a:rPr lang="zh-TW" altLang="en-US" sz="2200" dirty="0">
                <a:solidFill>
                  <a:srgbClr val="FF0000"/>
                </a:solidFill>
              </a:rPr>
              <a:t>輸出</a:t>
            </a:r>
            <a:r>
              <a:rPr lang="zh-TW" altLang="en-US" sz="2200" b="0" dirty="0"/>
              <a:t>每個支出項目占總支出的百分比</a:t>
            </a:r>
            <a:endParaRPr lang="en-US" altLang="zh-TW" sz="2200" b="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517F554-B741-ADB2-40BD-354289828704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6283235" y="2005689"/>
            <a:ext cx="4663440" cy="522514"/>
          </a:xfrm>
        </p:spPr>
        <p:txBody>
          <a:bodyPr>
            <a:normAutofit/>
          </a:bodyPr>
          <a:lstStyle/>
          <a:p>
            <a:r>
              <a:rPr lang="zh-TW" altLang="en-US" sz="2200" b="0" dirty="0"/>
              <a:t>如果總支出為 </a:t>
            </a:r>
            <a:r>
              <a:rPr lang="en-US" altLang="zh-TW" sz="2200" b="0" dirty="0"/>
              <a:t>0 </a:t>
            </a:r>
            <a:r>
              <a:rPr lang="zh-TW" altLang="en-US" sz="2200" b="0" dirty="0"/>
              <a:t>，則每一項為 </a:t>
            </a:r>
            <a:r>
              <a:rPr lang="en-US" altLang="zh-TW" sz="2200" b="0" dirty="0"/>
              <a:t>0%</a:t>
            </a: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FB76B0D8-C64C-9CCA-CBE0-C3934BE61362}"/>
              </a:ext>
            </a:extLst>
          </p:cNvPr>
          <p:cNvSpPr/>
          <p:nvPr/>
        </p:nvSpPr>
        <p:spPr>
          <a:xfrm>
            <a:off x="1073020" y="3965511"/>
            <a:ext cx="1194318" cy="72079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281370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1A2008C-3D6F-F28F-CA58-2EA32AF2B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剩餘金額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517F554-B741-ADB2-40BD-3542898287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017467"/>
            <a:ext cx="4928507" cy="3366815"/>
          </a:xfrm>
        </p:spPr>
        <p:txBody>
          <a:bodyPr/>
          <a:lstStyle/>
          <a:p>
            <a:r>
              <a:rPr lang="zh-TW" altLang="en-US" b="1" dirty="0">
                <a:solidFill>
                  <a:srgbClr val="FF0000"/>
                </a:solidFill>
              </a:rPr>
              <a:t>輸出</a:t>
            </a:r>
            <a:r>
              <a:rPr lang="zh-TW" altLang="en-US" dirty="0"/>
              <a:t>目前剩餘的金額</a:t>
            </a:r>
            <a:endParaRPr lang="en-US" altLang="zh-TW" dirty="0"/>
          </a:p>
          <a:p>
            <a:r>
              <a:rPr lang="en-US" altLang="zh-TW" dirty="0"/>
              <a:t>(</a:t>
            </a:r>
            <a:r>
              <a:rPr lang="zh-TW" altLang="en-US" dirty="0"/>
              <a:t>可以是負數</a:t>
            </a:r>
            <a:r>
              <a:rPr lang="en-US" altLang="zh-TW" dirty="0"/>
              <a:t>)</a:t>
            </a:r>
          </a:p>
          <a:p>
            <a:endParaRPr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7160ADF-A251-15EC-4E9A-A914EA861B8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771E5EC9-0AE7-4DA6-91A2-BEB118ECAB88}" type="datetime1">
              <a:rPr lang="zh-TW" altLang="en-US" noProof="0" smtClean="0"/>
              <a:t>2022/9/16</a:t>
            </a:fld>
            <a:endParaRPr lang="zh-TW" altLang="en-US" noProof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84C234F-466E-F153-5808-CC9A1EB11A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zh-TW" altLang="en-US" noProof="0"/>
              <a:t>簡報標題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F37AEA3-38CD-966D-FAE8-BE3934EF8D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altLang="zh-TW" noProof="0" smtClean="0"/>
              <a:pPr/>
              <a:t>7</a:t>
            </a:fld>
            <a:endParaRPr lang="zh-TW" altLang="en-US" noProof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26DB5B84-42D9-ECCC-7836-233D30DB2AA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096000" y="2017467"/>
            <a:ext cx="4850674" cy="2842945"/>
          </a:xfrm>
          <a:prstGeom prst="rect">
            <a:avLst/>
          </a:prstGeom>
        </p:spPr>
      </p:pic>
      <p:sp>
        <p:nvSpPr>
          <p:cNvPr id="8" name="矩形: 圓角 7">
            <a:extLst>
              <a:ext uri="{FF2B5EF4-FFF2-40B4-BE49-F238E27FC236}">
                <a16:creationId xmlns:a16="http://schemas.microsoft.com/office/drawing/2014/main" id="{CB3DA563-30CF-6F3B-0B22-41E901D04281}"/>
              </a:ext>
            </a:extLst>
          </p:cNvPr>
          <p:cNvSpPr/>
          <p:nvPr/>
        </p:nvSpPr>
        <p:spPr>
          <a:xfrm>
            <a:off x="6033407" y="3575957"/>
            <a:ext cx="987880" cy="14695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426507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1A2008C-3D6F-F28F-CA58-2EA32AF2B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退出程式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517F554-B741-ADB2-40BD-3542898287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017467"/>
            <a:ext cx="4928507" cy="3366815"/>
          </a:xfrm>
        </p:spPr>
        <p:txBody>
          <a:bodyPr/>
          <a:lstStyle/>
          <a:p>
            <a:r>
              <a:rPr lang="zh-TW" altLang="en-US" dirty="0"/>
              <a:t>程式要能重複選擇不同功能，</a:t>
            </a:r>
            <a:endParaRPr lang="en-US" altLang="zh-TW" dirty="0"/>
          </a:p>
          <a:p>
            <a:r>
              <a:rPr lang="zh-TW" altLang="en-US" dirty="0"/>
              <a:t>當選擇 </a:t>
            </a:r>
            <a:r>
              <a:rPr lang="en-US" altLang="zh-TW" dirty="0"/>
              <a:t>(5)</a:t>
            </a:r>
            <a:r>
              <a:rPr lang="zh-TW" altLang="en-US" dirty="0"/>
              <a:t>退出程式 時，</a:t>
            </a:r>
            <a:endParaRPr lang="en-US" altLang="zh-TW" dirty="0"/>
          </a:p>
          <a:p>
            <a:r>
              <a:rPr lang="zh-TW" altLang="en-US" dirty="0"/>
              <a:t>程式要能結束。</a:t>
            </a:r>
          </a:p>
          <a:p>
            <a:endParaRPr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7160ADF-A251-15EC-4E9A-A914EA861B8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771E5EC9-0AE7-4DA6-91A2-BEB118ECAB88}" type="datetime1">
              <a:rPr lang="zh-TW" altLang="en-US" noProof="0" smtClean="0"/>
              <a:t>2022/9/16</a:t>
            </a:fld>
            <a:endParaRPr lang="zh-TW" altLang="en-US" noProof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84C234F-466E-F153-5808-CC9A1EB11A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zh-TW" altLang="en-US" noProof="0"/>
              <a:t>簡報標題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F37AEA3-38CD-966D-FAE8-BE3934EF8D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altLang="zh-TW" noProof="0" smtClean="0"/>
              <a:pPr/>
              <a:t>8</a:t>
            </a:fld>
            <a:endParaRPr lang="zh-TW" altLang="en-US" noProof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26DB5B84-42D9-ECCC-7836-233D30DB2AA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096000" y="2017467"/>
            <a:ext cx="4850674" cy="2842944"/>
          </a:xfrm>
          <a:prstGeom prst="rect">
            <a:avLst/>
          </a:prstGeom>
        </p:spPr>
      </p:pic>
      <p:sp>
        <p:nvSpPr>
          <p:cNvPr id="8" name="矩形: 圓角 7">
            <a:extLst>
              <a:ext uri="{FF2B5EF4-FFF2-40B4-BE49-F238E27FC236}">
                <a16:creationId xmlns:a16="http://schemas.microsoft.com/office/drawing/2014/main" id="{CB3DA563-30CF-6F3B-0B22-41E901D04281}"/>
              </a:ext>
            </a:extLst>
          </p:cNvPr>
          <p:cNvSpPr/>
          <p:nvPr/>
        </p:nvSpPr>
        <p:spPr>
          <a:xfrm>
            <a:off x="6057083" y="3884499"/>
            <a:ext cx="1176474" cy="24663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509288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460295B-54B9-4937-90E3-BAB9CE69E3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7494" y="1059400"/>
            <a:ext cx="6245912" cy="2387600"/>
          </a:xfrm>
        </p:spPr>
        <p:txBody>
          <a:bodyPr rtlCol="0"/>
          <a:lstStyle/>
          <a:p>
            <a:pPr rtl="0"/>
            <a:r>
              <a:rPr lang="en-US" altLang="zh-TW" dirty="0"/>
              <a:t>Practice 1 - 2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D51A6D85-3837-435F-A342-5A3F98172B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7494" y="3539075"/>
            <a:ext cx="6245912" cy="1406101"/>
          </a:xfr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zh-TW" altLang="en-US" dirty="0"/>
              <a:t>記帳程式</a:t>
            </a:r>
          </a:p>
        </p:txBody>
      </p:sp>
    </p:spTree>
    <p:extLst>
      <p:ext uri="{BB962C8B-B14F-4D97-AF65-F5344CB8AC3E}">
        <p14:creationId xmlns:p14="http://schemas.microsoft.com/office/powerpoint/2010/main" val="32419912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Universal Color Block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068FF"/>
      </a:accent1>
      <a:accent2>
        <a:srgbClr val="DAE5EF"/>
      </a:accent2>
      <a:accent3>
        <a:srgbClr val="637183"/>
      </a:accent3>
      <a:accent4>
        <a:srgbClr val="434E5E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75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60257828_TF45331398_Win32" id="{23A4F419-0944-4273-B502-742E5F211EB8}" vid="{3A1ECA11-6685-43D9-8277-0D384E247C80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1" ma:contentTypeDescription="Create a new document." ma:contentTypeScope="" ma:versionID="64dfb1555687e0874b4304b796b5b0c7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6e4c555b5e194d05b7203de9c4567b3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85334180-0405-413B-834A-44FA9E05ADB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A615295-94F6-4CE2-A1B1-6B7E1DAA5AD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D5BAB77-79E1-4739-AA51-10C9079186D6}">
  <ds:schemaRefs>
    <ds:schemaRef ds:uri="http://purl.org/dc/terms/"/>
    <ds:schemaRef ds:uri="http://schemas.microsoft.com/sharepoint/v3"/>
    <ds:schemaRef ds:uri="http://purl.org/dc/dcmitype/"/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230e9df3-be65-4c73-a93b-d1236ebd677e"/>
    <ds:schemaRef ds:uri="16c05727-aa75-4e4a-9b5f-8a80a1165891"/>
    <ds:schemaRef ds:uri="71af3243-3dd4-4a8d-8c0d-dd76da1f02a5"/>
    <ds:schemaRef ds:uri="http://www.w3.org/XML/1998/namespac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通用簡報</Template>
  <TotalTime>276</TotalTime>
  <Words>851</Words>
  <Application>Microsoft Office PowerPoint</Application>
  <PresentationFormat>Widescreen</PresentationFormat>
  <Paragraphs>143</Paragraphs>
  <Slides>21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Microsoft JhengHei UI</vt:lpstr>
      <vt:lpstr>Tenorite</vt:lpstr>
      <vt:lpstr>Arial</vt:lpstr>
      <vt:lpstr>Office 佈景主題</vt:lpstr>
      <vt:lpstr>Practice 1</vt:lpstr>
      <vt:lpstr>Practice 1- 1</vt:lpstr>
      <vt:lpstr>記帳程式</vt:lpstr>
      <vt:lpstr>輸入收入</vt:lpstr>
      <vt:lpstr>輸入支出</vt:lpstr>
      <vt:lpstr>計算比例</vt:lpstr>
      <vt:lpstr>剩餘金額</vt:lpstr>
      <vt:lpstr>退出程式</vt:lpstr>
      <vt:lpstr>Practice 1 - 2</vt:lpstr>
      <vt:lpstr>記帳程式</vt:lpstr>
      <vt:lpstr>輸入收入</vt:lpstr>
      <vt:lpstr>輸入支出</vt:lpstr>
      <vt:lpstr>輸入支出</vt:lpstr>
      <vt:lpstr>新增項目</vt:lpstr>
      <vt:lpstr>新增項目</vt:lpstr>
      <vt:lpstr>刪除項目</vt:lpstr>
      <vt:lpstr>刪除項目</vt:lpstr>
      <vt:lpstr>計算比例</vt:lpstr>
      <vt:lpstr>查詢支出</vt:lpstr>
      <vt:lpstr>剩餘金額</vt:lpstr>
      <vt:lpstr>退出程式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Practice 1</dc:title>
  <dc:creator>林群凱</dc:creator>
  <cp:lastModifiedBy>user</cp:lastModifiedBy>
  <cp:revision>8</cp:revision>
  <dcterms:created xsi:type="dcterms:W3CDTF">2022-09-11T07:26:14Z</dcterms:created>
  <dcterms:modified xsi:type="dcterms:W3CDTF">2022-09-16T02:10:10Z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